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17" r:id="rId3"/>
    <p:sldId id="339" r:id="rId4"/>
    <p:sldId id="353" r:id="rId5"/>
    <p:sldId id="276" r:id="rId6"/>
    <p:sldId id="277" r:id="rId7"/>
    <p:sldId id="278" r:id="rId8"/>
    <p:sldId id="344" r:id="rId9"/>
    <p:sldId id="345" r:id="rId10"/>
    <p:sldId id="346" r:id="rId11"/>
    <p:sldId id="340" r:id="rId12"/>
    <p:sldId id="336" r:id="rId13"/>
    <p:sldId id="342" r:id="rId14"/>
    <p:sldId id="343" r:id="rId15"/>
    <p:sldId id="316" r:id="rId1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00"/>
    <a:srgbClr val="FF66FF"/>
    <a:srgbClr val="FFCCFF"/>
    <a:srgbClr val="00FFCC"/>
    <a:srgbClr val="FFFF66"/>
    <a:srgbClr val="FF9999"/>
    <a:srgbClr val="99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62" autoAdjust="0"/>
    <p:restoredTop sz="99585" autoAdjust="0"/>
  </p:normalViewPr>
  <p:slideViewPr>
    <p:cSldViewPr snapToGrid="0">
      <p:cViewPr varScale="1">
        <p:scale>
          <a:sx n="74" d="100"/>
          <a:sy n="74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13FDC-84D6-4A5C-B18A-815AE754C923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3D052132-4F8E-4742-B7F1-E587D0BA9457}">
      <dgm:prSet phldrT="[Text]" custT="1"/>
      <dgm:spPr/>
      <dgm:t>
        <a:bodyPr/>
        <a:lstStyle/>
        <a:p>
          <a:pPr rtl="1"/>
          <a:r>
            <a:rPr lang="fa-IR" sz="1400" b="1" dirty="0" smtClean="0">
              <a:solidFill>
                <a:srgbClr val="002060"/>
              </a:solidFill>
              <a:cs typeface="B Zar" panose="00000400000000000000" pitchFamily="2" charset="-78"/>
            </a:rPr>
            <a:t>حركات پايه</a:t>
          </a:r>
          <a:endParaRPr lang="fa-IR" sz="1400" b="1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50AF925C-A25B-42DE-8FD7-0AD8D251FE36}" type="parTrans" cxnId="{DA1DFD5B-1938-445D-B2FB-D726454D736D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5591C51A-B20F-4994-8A38-9433292977BC}" type="sibTrans" cxnId="{DA1DFD5B-1938-445D-B2FB-D726454D736D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FBE2DFAE-FBA4-436A-96F4-CC0A9BF2B4F1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انتقالي</a:t>
          </a:r>
          <a:r>
            <a:rPr lang="fa-IR" sz="1050" dirty="0" smtClean="0">
              <a:cs typeface="B Zar" panose="00000400000000000000" pitchFamily="2" charset="-78"/>
            </a:rPr>
            <a:t> </a:t>
          </a:r>
          <a:r>
            <a:rPr lang="fa-IR" sz="1400" dirty="0" smtClean="0">
              <a:cs typeface="B Zar" panose="00000400000000000000" pitchFamily="2" charset="-78"/>
            </a:rPr>
            <a:t>(راه رفتن، دويدن، لي لي كردن، به پهلو دويدن، با جهش رفتن، با پرش رفتن، چهار نعل رفتن، فرود و توقف، جا خالي دادن)</a:t>
          </a:r>
          <a:endParaRPr lang="fa-IR" sz="1400" dirty="0">
            <a:cs typeface="B Zar" panose="00000400000000000000" pitchFamily="2" charset="-78"/>
          </a:endParaRPr>
        </a:p>
      </dgm:t>
    </dgm:pt>
    <dgm:pt modelId="{5FD95497-2F12-4ED2-B931-DB656A0857F6}" type="parTrans" cxnId="{31E74180-BE29-4C55-8FD2-62A5053CE4F2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3E8A330D-C312-45B9-A5F3-855B97482B67}" type="sibTrans" cxnId="{31E74180-BE29-4C55-8FD2-62A5053CE4F2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EF2D9984-D7A4-4D49-A54B-AFA1BE773D27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غيرانتقالي</a:t>
          </a:r>
          <a:r>
            <a:rPr lang="fa-IR" sz="1400" dirty="0" smtClean="0">
              <a:cs typeface="B Zar" panose="00000400000000000000" pitchFamily="2" charset="-78"/>
            </a:rPr>
            <a:t> ( بستن و باز كردن، چرخيدن و پيچيدن)</a:t>
          </a:r>
          <a:endParaRPr lang="fa-IR" sz="1400" dirty="0">
            <a:cs typeface="B Zar" panose="00000400000000000000" pitchFamily="2" charset="-78"/>
          </a:endParaRPr>
        </a:p>
      </dgm:t>
    </dgm:pt>
    <dgm:pt modelId="{6017E093-036F-4932-944C-0BD69E733C8D}" type="parTrans" cxnId="{72D9589F-3F8F-43A8-85FC-6601474D562E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066617FA-EB9D-4727-A091-F4D7F63A48B0}" type="sibTrans" cxnId="{72D9589F-3F8F-43A8-85FC-6601474D562E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9BF89644-28BE-4E10-81C0-21F42DB2A21D}">
      <dgm:prSet phldrT="[Text]" custT="1"/>
      <dgm:spPr/>
      <dgm:t>
        <a:bodyPr/>
        <a:lstStyle/>
        <a:p>
          <a:pPr rtl="1"/>
          <a:r>
            <a:rPr lang="fa-IR" sz="1400" b="1" dirty="0" smtClean="0">
              <a:solidFill>
                <a:srgbClr val="002060"/>
              </a:solidFill>
              <a:cs typeface="B Zar" panose="00000400000000000000" pitchFamily="2" charset="-78"/>
            </a:rPr>
            <a:t>آمادگي جسماني</a:t>
          </a:r>
          <a:endParaRPr lang="fa-IR" sz="1400" b="1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3C54C4CA-648B-41A2-89E5-E8B13725CF72}" type="parTrans" cxnId="{1A9BC027-6C2E-43CE-9B97-430FA56C0B79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19754C20-70AD-4338-BC1C-329FB4370C96}" type="sibTrans" cxnId="{1A9BC027-6C2E-43CE-9B97-430FA56C0B79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77168A77-07FE-4B20-9503-843717C1FEC4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فاكتورهاي مرتبط با سلامت </a:t>
          </a:r>
          <a:r>
            <a:rPr lang="fa-IR" sz="1400" dirty="0" smtClean="0">
              <a:cs typeface="B Zar" panose="00000400000000000000" pitchFamily="2" charset="-78"/>
            </a:rPr>
            <a:t>( استقامت هوازي، استقامت عضلاني، قدرت، انعطاف پذيري، تركيب بدن)</a:t>
          </a:r>
          <a:endParaRPr lang="fa-IR" sz="1400" dirty="0">
            <a:cs typeface="B Zar" panose="00000400000000000000" pitchFamily="2" charset="-78"/>
          </a:endParaRPr>
        </a:p>
      </dgm:t>
    </dgm:pt>
    <dgm:pt modelId="{909652E9-CDBC-43B0-8325-4937EAC83A7A}" type="parTrans" cxnId="{8A5CFBD9-F24B-4F3D-B8B4-6A874781758D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3855C93A-7FB9-4169-8264-5FA67CA0963C}" type="sibTrans" cxnId="{8A5CFBD9-F24B-4F3D-B8B4-6A874781758D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F73814A1-2E49-456C-A236-FC4005E2B332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فاكتورهاي مرتبط با عملكرد </a:t>
          </a:r>
          <a:r>
            <a:rPr lang="fa-IR" sz="1400" dirty="0" smtClean="0">
              <a:cs typeface="B Zar" panose="00000400000000000000" pitchFamily="2" charset="-78"/>
            </a:rPr>
            <a:t>( هماهنگي، سرعت، توان، چابكي، تعادل)</a:t>
          </a:r>
          <a:endParaRPr lang="fa-IR" sz="1400" dirty="0">
            <a:cs typeface="B Zar" panose="00000400000000000000" pitchFamily="2" charset="-78"/>
          </a:endParaRPr>
        </a:p>
      </dgm:t>
    </dgm:pt>
    <dgm:pt modelId="{8FD6CC89-09EF-4D98-BD49-909B79B6AF48}" type="parTrans" cxnId="{92D7B293-4DDD-452A-A8E6-CAEC4EC7E50F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CD0DC5B6-C643-431F-AE0A-3F9C50B97BC4}" type="sibTrans" cxnId="{92D7B293-4DDD-452A-A8E6-CAEC4EC7E50F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A2C28F47-056F-431C-9055-EC2EE069F0EB}">
      <dgm:prSet phldrT="[Text]" custT="1"/>
      <dgm:spPr/>
      <dgm:t>
        <a:bodyPr/>
        <a:lstStyle/>
        <a:p>
          <a:pPr rtl="1"/>
          <a:r>
            <a:rPr lang="fa-IR" sz="1400" b="1" dirty="0" smtClean="0">
              <a:solidFill>
                <a:srgbClr val="002060"/>
              </a:solidFill>
              <a:cs typeface="B Zar" panose="00000400000000000000" pitchFamily="2" charset="-78"/>
            </a:rPr>
            <a:t>تغذيه و بهداشت ورزشي</a:t>
          </a:r>
          <a:endParaRPr lang="fa-IR" sz="1400" b="1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23EF3076-E093-460F-9DC8-B0032EDA0D1B}" type="parTrans" cxnId="{25097DE5-70A0-48D4-863C-BE9E43630F65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AB55656B-CBD2-4C99-A5AE-5D572F221AE7}" type="sibTrans" cxnId="{25097DE5-70A0-48D4-863C-BE9E43630F65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DD8AE011-2F8A-4DE7-AA1F-4068FD76FF15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بهداشت فردي و عمومي</a:t>
          </a:r>
          <a:endParaRPr lang="fa-IR" sz="1400" b="1" dirty="0">
            <a:cs typeface="B Zar" panose="00000400000000000000" pitchFamily="2" charset="-78"/>
          </a:endParaRPr>
        </a:p>
      </dgm:t>
    </dgm:pt>
    <dgm:pt modelId="{B2246F75-9F37-4346-8B3A-D3BEDDF67DBB}" type="parTrans" cxnId="{FD4D3B35-4FBA-4F0C-B689-AE5063F4865C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B1BA735E-7B23-4047-84E6-16BF35945FC3}" type="sibTrans" cxnId="{FD4D3B35-4FBA-4F0C-B689-AE5063F4865C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1EE45AB6-4C44-4B91-846E-9E177521D6F4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تغذيه سالم</a:t>
          </a:r>
          <a:endParaRPr lang="fa-IR" sz="1400" b="1" dirty="0">
            <a:cs typeface="B Zar" panose="00000400000000000000" pitchFamily="2" charset="-78"/>
          </a:endParaRPr>
        </a:p>
      </dgm:t>
    </dgm:pt>
    <dgm:pt modelId="{A5FD7868-85FA-49DC-B86A-C8C2F6542265}" type="parTrans" cxnId="{D088137A-0800-4790-9218-F0BD7D17162E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F5C4A188-0C7E-4E91-A63D-8740D18803CF}" type="sibTrans" cxnId="{D088137A-0800-4790-9218-F0BD7D17162E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A0F199A6-7C56-4B86-BE5D-1309C7365A24}">
      <dgm:prSet custT="1"/>
      <dgm:spPr/>
      <dgm:t>
        <a:bodyPr/>
        <a:lstStyle/>
        <a:p>
          <a:pPr rtl="1"/>
          <a:r>
            <a:rPr lang="fa-IR" sz="1400" b="1" dirty="0" smtClean="0">
              <a:solidFill>
                <a:srgbClr val="002060"/>
              </a:solidFill>
              <a:cs typeface="B Zar" panose="00000400000000000000" pitchFamily="2" charset="-78"/>
            </a:rPr>
            <a:t>ايمني در ورزش</a:t>
          </a:r>
          <a:endParaRPr lang="fa-IR" sz="1400" b="1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18E4C31F-6BB0-47F1-A96B-7D39EFC8EFDA}" type="parTrans" cxnId="{B71D62C1-8E2C-4660-91B8-33AB94E49D06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DBE4DE53-F115-4822-9866-37F9AFF872D6}" type="sibTrans" cxnId="{B71D62C1-8E2C-4660-91B8-33AB94E49D06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AB152545-26A6-4446-86AE-16070CE43A04}">
      <dgm:prSet custT="1"/>
      <dgm:spPr/>
      <dgm:t>
        <a:bodyPr/>
        <a:lstStyle/>
        <a:p>
          <a:pPr rtl="1"/>
          <a:r>
            <a:rPr lang="fa-IR" sz="1400" b="1" dirty="0" smtClean="0">
              <a:solidFill>
                <a:srgbClr val="002060"/>
              </a:solidFill>
              <a:cs typeface="B Zar" panose="00000400000000000000" pitchFamily="2" charset="-78"/>
            </a:rPr>
            <a:t>شناخت رشته هاي ورزشي</a:t>
          </a:r>
          <a:endParaRPr lang="fa-IR" sz="1400" b="1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52082591-8660-48A1-B89B-7D3DEE496462}" type="parTrans" cxnId="{7651FE7D-DF0F-4C8F-9CB3-49502AA33A71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EF6F2785-B5BA-4918-B3D4-3F280C2EAF59}" type="sibTrans" cxnId="{7651FE7D-DF0F-4C8F-9CB3-49502AA33A71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5898B239-4808-44BE-B13C-524F14BF25BB}">
      <dgm:prSet custT="1"/>
      <dgm:spPr/>
      <dgm:t>
        <a:bodyPr/>
        <a:lstStyle/>
        <a:p>
          <a:pPr rtl="1"/>
          <a:r>
            <a:rPr lang="fa-IR" sz="1400" b="1" dirty="0" smtClean="0">
              <a:solidFill>
                <a:srgbClr val="002060"/>
              </a:solidFill>
              <a:cs typeface="B Zar" panose="00000400000000000000" pitchFamily="2" charset="-78"/>
            </a:rPr>
            <a:t>وضعيت هاي صحيح بدني</a:t>
          </a:r>
          <a:endParaRPr lang="fa-IR" sz="1400" b="1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B4E0BB9E-CB9B-49AF-B341-1979B96415D7}" type="parTrans" cxnId="{F9AFB4F6-258B-41B4-92C7-122CB824905C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E67280B0-6BFC-4850-A7D3-FB3E2B495E99}" type="sibTrans" cxnId="{F9AFB4F6-258B-41B4-92C7-122CB824905C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EE6006F4-ACAC-4CB4-9C65-312E144CCC2D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كنترلي/ دست ورزي </a:t>
          </a:r>
          <a:r>
            <a:rPr lang="fa-IR" sz="1400" dirty="0" smtClean="0">
              <a:cs typeface="B Zar" panose="00000400000000000000" pitchFamily="2" charset="-78"/>
            </a:rPr>
            <a:t>(پرتاب از بالا، پرتاب از پايين، دريافت، ضربه زدن با پا، ضربه زدن با دست)</a:t>
          </a:r>
          <a:endParaRPr lang="fa-IR" sz="1400" dirty="0">
            <a:cs typeface="B Zar" panose="00000400000000000000" pitchFamily="2" charset="-78"/>
          </a:endParaRPr>
        </a:p>
      </dgm:t>
    </dgm:pt>
    <dgm:pt modelId="{DC92280B-9C21-472E-B022-56DFB507E711}" type="parTrans" cxnId="{500B9E35-C9D9-4D4A-A663-545A0B0D7A44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3E0A5B07-44D2-48FE-87C8-3719B1F3BB44}" type="sibTrans" cxnId="{500B9E35-C9D9-4D4A-A663-545A0B0D7A44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E25109FB-E5FC-44A3-9584-560E8C417D4E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ايمني تجهيزات ورزشي</a:t>
          </a:r>
          <a:endParaRPr lang="fa-IR" sz="1400" b="1" dirty="0">
            <a:cs typeface="B Zar" panose="00000400000000000000" pitchFamily="2" charset="-78"/>
          </a:endParaRPr>
        </a:p>
      </dgm:t>
    </dgm:pt>
    <dgm:pt modelId="{F3FB6438-ADBE-4D48-BBB7-07EE7D09A285}" type="parTrans" cxnId="{22548BD2-67D2-47C7-8184-F88A14051946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EBABC9BE-B0B3-46B2-8B0A-739062D7FBD7}" type="sibTrans" cxnId="{22548BD2-67D2-47C7-8184-F88A14051946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776CDB10-795C-432D-B962-4E1868702D34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ايمني فضاهاي ورزشي</a:t>
          </a:r>
          <a:endParaRPr lang="fa-IR" sz="1400" b="1" dirty="0">
            <a:cs typeface="B Zar" panose="00000400000000000000" pitchFamily="2" charset="-78"/>
          </a:endParaRPr>
        </a:p>
      </dgm:t>
    </dgm:pt>
    <dgm:pt modelId="{3CCBD141-E124-4024-AB66-BCD34C444094}" type="parTrans" cxnId="{648AF5EF-C501-4B04-B121-ED3F94C5B1E9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A9BA7387-0158-4C59-93A5-C4123A62EAF3}" type="sibTrans" cxnId="{648AF5EF-C501-4B04-B121-ED3F94C5B1E9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F7E0BCA8-4C13-4F3B-980F-D54D0506F50E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آسيب هاي ورزشي</a:t>
          </a:r>
          <a:endParaRPr lang="fa-IR" sz="1400" b="1" dirty="0">
            <a:cs typeface="B Zar" panose="00000400000000000000" pitchFamily="2" charset="-78"/>
          </a:endParaRPr>
        </a:p>
      </dgm:t>
    </dgm:pt>
    <dgm:pt modelId="{5BE01CEE-2020-485F-92D6-0982A6904C9A}" type="parTrans" cxnId="{D5173728-EC40-487B-A742-D8A35CD5AF71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09EC9E52-F742-430C-B5DF-3644B0BE7FB1}" type="sibTrans" cxnId="{D5173728-EC40-487B-A742-D8A35CD5AF71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3C337DE3-E2C5-424F-B018-9A62C0991952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رشته هاي ورزشي رايج در مدرسه (دسته بندي رشته ها و ابزار و قوانين)</a:t>
          </a:r>
          <a:endParaRPr lang="fa-IR" sz="1400" b="1" dirty="0">
            <a:cs typeface="B Zar" panose="00000400000000000000" pitchFamily="2" charset="-78"/>
          </a:endParaRPr>
        </a:p>
      </dgm:t>
    </dgm:pt>
    <dgm:pt modelId="{50147A41-42E1-4BD4-80A6-4DBF17C269C5}" type="parTrans" cxnId="{B8701386-EF62-46E6-9BB6-A225209DFFD5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B28FE6DC-3DED-4227-97B3-4465FA013997}" type="sibTrans" cxnId="{B8701386-EF62-46E6-9BB6-A225209DFFD5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523BD902-8527-4C9B-86B1-6DB6C36227A1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نحوه نشستن و خوابيدن و ... جهت جلوگيري از ناهنجاري هاي قامتي</a:t>
          </a:r>
          <a:endParaRPr lang="fa-IR" sz="1400" b="1" dirty="0">
            <a:cs typeface="B Zar" panose="00000400000000000000" pitchFamily="2" charset="-78"/>
          </a:endParaRPr>
        </a:p>
      </dgm:t>
    </dgm:pt>
    <dgm:pt modelId="{FD5D12D9-FE81-4F3F-A918-68FBDAABC872}" type="parTrans" cxnId="{10254997-4D0F-42AA-A24E-827DE29DA45D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FC1F973F-9F0A-4ECF-9A43-3EC0070744FB}" type="sibTrans" cxnId="{10254997-4D0F-42AA-A24E-827DE29DA45D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05DC4BB4-D8FA-4FE1-A8EE-FAE9E6060CED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كسب مهارت هاي پايه رشته هاي ورزشي</a:t>
          </a:r>
          <a:endParaRPr lang="fa-IR" sz="1400" b="1" dirty="0">
            <a:cs typeface="B Zar" panose="00000400000000000000" pitchFamily="2" charset="-78"/>
          </a:endParaRPr>
        </a:p>
      </dgm:t>
    </dgm:pt>
    <dgm:pt modelId="{871F3158-4FF1-4206-B138-6B6A5D036D90}" type="parTrans" cxnId="{198F4AEC-7A93-4255-8EE8-67A0EAFAFA73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626521D8-C469-45AB-B61F-C485ED49889C}" type="sibTrans" cxnId="{198F4AEC-7A93-4255-8EE8-67A0EAFAFA73}">
      <dgm:prSet/>
      <dgm:spPr/>
      <dgm:t>
        <a:bodyPr/>
        <a:lstStyle/>
        <a:p>
          <a:pPr rtl="1"/>
          <a:endParaRPr lang="fa-IR" sz="3600">
            <a:cs typeface="B Zar" panose="00000400000000000000" pitchFamily="2" charset="-78"/>
          </a:endParaRPr>
        </a:p>
      </dgm:t>
    </dgm:pt>
    <dgm:pt modelId="{D15FC5C1-C631-4164-A6D5-056ED939B47A}">
      <dgm:prSet custT="1"/>
      <dgm:spPr/>
      <dgm:t>
        <a:bodyPr/>
        <a:lstStyle/>
        <a:p>
          <a:pPr rtl="1"/>
          <a:r>
            <a:rPr lang="fa-IR" sz="1400" b="1" dirty="0" smtClean="0">
              <a:solidFill>
                <a:srgbClr val="002060"/>
              </a:solidFill>
              <a:cs typeface="B Zar" panose="00000400000000000000" pitchFamily="2" charset="-78"/>
            </a:rPr>
            <a:t>نگرشي</a:t>
          </a:r>
          <a:endParaRPr lang="fa-IR" sz="1400" b="1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80915A42-3135-40FA-AEC7-15463BC6E5B5}" type="parTrans" cxnId="{A35114E1-5119-4103-8EBD-0ACAACD8100E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EA044E9D-3043-427D-8821-912A823B239F}" type="sibTrans" cxnId="{A35114E1-5119-4103-8EBD-0ACAACD8100E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15833AD8-F3E0-482B-9E49-C03804EF0D3A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مشاركت مسئولانه</a:t>
          </a:r>
          <a:endParaRPr lang="fa-IR" sz="1400" b="1" dirty="0">
            <a:cs typeface="B Zar" panose="00000400000000000000" pitchFamily="2" charset="-78"/>
          </a:endParaRPr>
        </a:p>
      </dgm:t>
    </dgm:pt>
    <dgm:pt modelId="{7C40153A-F7E1-4699-BF12-3687E8255E1C}" type="parTrans" cxnId="{116FFEBC-AA8F-4937-B711-9C42F0DDF28A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8E0A5911-F1D8-4079-8037-EB63C2BFEE6A}" type="sibTrans" cxnId="{116FFEBC-AA8F-4937-B711-9C42F0DDF28A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B1BC7EF5-44B0-4941-8DDA-AD3BB07FE00C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رشد اجتماعي</a:t>
          </a:r>
          <a:endParaRPr lang="fa-IR" sz="1400" b="1" dirty="0">
            <a:cs typeface="B Zar" panose="00000400000000000000" pitchFamily="2" charset="-78"/>
          </a:endParaRPr>
        </a:p>
      </dgm:t>
    </dgm:pt>
    <dgm:pt modelId="{CFA253D3-2A54-42D8-83EA-5764D2583642}" type="parTrans" cxnId="{7AE21E2A-CA9A-4F3D-9B4C-84B4837FA11A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F0F0C26E-2548-49C5-8E50-B6DE8ED76841}" type="sibTrans" cxnId="{7AE21E2A-CA9A-4F3D-9B4C-84B4837FA11A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D5136FDE-5F4F-411D-84BE-C05A21859715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رعايت بهداشت و انضباط</a:t>
          </a:r>
          <a:endParaRPr lang="fa-IR" sz="1400" b="1" dirty="0">
            <a:cs typeface="B Zar" panose="00000400000000000000" pitchFamily="2" charset="-78"/>
          </a:endParaRPr>
        </a:p>
      </dgm:t>
    </dgm:pt>
    <dgm:pt modelId="{AA94F90B-F74A-42C1-AFAB-1B052A2D99B4}" type="parTrans" cxnId="{79F9EF2D-E349-448D-A346-53A3D48B5B45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9902CDFD-30E4-4EC6-88CB-311472B424AB}" type="sibTrans" cxnId="{79F9EF2D-E349-448D-A346-53A3D48B5B45}">
      <dgm:prSet/>
      <dgm:spPr/>
      <dgm:t>
        <a:bodyPr/>
        <a:lstStyle/>
        <a:p>
          <a:pPr rtl="1"/>
          <a:endParaRPr lang="fa-IR" sz="2000">
            <a:cs typeface="B Zar" panose="00000400000000000000" pitchFamily="2" charset="-78"/>
          </a:endParaRPr>
        </a:p>
      </dgm:t>
    </dgm:pt>
    <dgm:pt modelId="{613E42F7-0A7C-442A-9532-4ACB9302391D}" type="pres">
      <dgm:prSet presAssocID="{C5213FDC-84D6-4A5C-B18A-815AE754C923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D60D014-0DD2-4C4E-A1C1-E9E2BC649D14}" type="pres">
      <dgm:prSet presAssocID="{3D052132-4F8E-4742-B7F1-E587D0BA9457}" presName="composite" presStyleCnt="0"/>
      <dgm:spPr/>
      <dgm:t>
        <a:bodyPr/>
        <a:lstStyle/>
        <a:p>
          <a:pPr rtl="1"/>
          <a:endParaRPr lang="fa-IR"/>
        </a:p>
      </dgm:t>
    </dgm:pt>
    <dgm:pt modelId="{5572124B-B2A3-41F4-A205-37B882DA0B0E}" type="pres">
      <dgm:prSet presAssocID="{3D052132-4F8E-4742-B7F1-E587D0BA945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28B66C3-7EEE-4BAD-A51F-786E9CBE3D40}" type="pres">
      <dgm:prSet presAssocID="{3D052132-4F8E-4742-B7F1-E587D0BA945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7ACBD4-841A-4832-B38C-4B0DA144D9BE}" type="pres">
      <dgm:prSet presAssocID="{5591C51A-B20F-4994-8A38-9433292977BC}" presName="sp" presStyleCnt="0"/>
      <dgm:spPr/>
      <dgm:t>
        <a:bodyPr/>
        <a:lstStyle/>
        <a:p>
          <a:pPr rtl="1"/>
          <a:endParaRPr lang="fa-IR"/>
        </a:p>
      </dgm:t>
    </dgm:pt>
    <dgm:pt modelId="{FCF0CF6B-3819-44BF-BCEE-9CD978C3B673}" type="pres">
      <dgm:prSet presAssocID="{9BF89644-28BE-4E10-81C0-21F42DB2A21D}" presName="composite" presStyleCnt="0"/>
      <dgm:spPr/>
      <dgm:t>
        <a:bodyPr/>
        <a:lstStyle/>
        <a:p>
          <a:pPr rtl="1"/>
          <a:endParaRPr lang="fa-IR"/>
        </a:p>
      </dgm:t>
    </dgm:pt>
    <dgm:pt modelId="{ADD9451D-7471-45FC-9FC8-A3F4E75AF291}" type="pres">
      <dgm:prSet presAssocID="{9BF89644-28BE-4E10-81C0-21F42DB2A21D}" presName="parentText" presStyleLbl="alignNode1" presStyleIdx="1" presStyleCnt="7" custLinFactNeighborY="-1863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7D62D3-F4DE-400A-BAD1-E257A1B787FA}" type="pres">
      <dgm:prSet presAssocID="{9BF89644-28BE-4E10-81C0-21F42DB2A21D}" presName="descendantText" presStyleLbl="alignAcc1" presStyleIdx="1" presStyleCnt="7" custLinFactNeighborY="-2867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B8967DC-2588-476B-83F4-9FE231414A4C}" type="pres">
      <dgm:prSet presAssocID="{19754C20-70AD-4338-BC1C-329FB4370C96}" presName="sp" presStyleCnt="0"/>
      <dgm:spPr/>
      <dgm:t>
        <a:bodyPr/>
        <a:lstStyle/>
        <a:p>
          <a:pPr rtl="1"/>
          <a:endParaRPr lang="fa-IR"/>
        </a:p>
      </dgm:t>
    </dgm:pt>
    <dgm:pt modelId="{057309F0-6274-4F68-9D95-4F89DC142738}" type="pres">
      <dgm:prSet presAssocID="{A2C28F47-056F-431C-9055-EC2EE069F0EB}" presName="composite" presStyleCnt="0"/>
      <dgm:spPr/>
      <dgm:t>
        <a:bodyPr/>
        <a:lstStyle/>
        <a:p>
          <a:pPr rtl="1"/>
          <a:endParaRPr lang="fa-IR"/>
        </a:p>
      </dgm:t>
    </dgm:pt>
    <dgm:pt modelId="{488017D5-53AF-439D-B3AF-8CE5B9265A85}" type="pres">
      <dgm:prSet presAssocID="{A2C28F47-056F-431C-9055-EC2EE069F0EB}" presName="parentText" presStyleLbl="alignNode1" presStyleIdx="2" presStyleCnt="7" custLinFactNeighborY="-3347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05DF93E-997C-4856-B0B9-773E77082DF4}" type="pres">
      <dgm:prSet presAssocID="{A2C28F47-056F-431C-9055-EC2EE069F0EB}" presName="descendantText" presStyleLbl="alignAcc1" presStyleIdx="2" presStyleCnt="7" custLinFactNeighborY="-5148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A24A86-B1F3-40C2-95E7-284A6831F2A5}" type="pres">
      <dgm:prSet presAssocID="{AB55656B-CBD2-4C99-A5AE-5D572F221AE7}" presName="sp" presStyleCnt="0"/>
      <dgm:spPr/>
      <dgm:t>
        <a:bodyPr/>
        <a:lstStyle/>
        <a:p>
          <a:pPr rtl="1"/>
          <a:endParaRPr lang="fa-IR"/>
        </a:p>
      </dgm:t>
    </dgm:pt>
    <dgm:pt modelId="{E82C60AA-E540-471E-B360-BC6D30D9A315}" type="pres">
      <dgm:prSet presAssocID="{A0F199A6-7C56-4B86-BE5D-1309C7365A24}" presName="composite" presStyleCnt="0"/>
      <dgm:spPr/>
      <dgm:t>
        <a:bodyPr/>
        <a:lstStyle/>
        <a:p>
          <a:pPr rtl="1"/>
          <a:endParaRPr lang="fa-IR"/>
        </a:p>
      </dgm:t>
    </dgm:pt>
    <dgm:pt modelId="{6B9F0B17-3895-482B-933F-05029D65F5A8}" type="pres">
      <dgm:prSet presAssocID="{A0F199A6-7C56-4B86-BE5D-1309C7365A24}" presName="parentText" presStyleLbl="alignNode1" presStyleIdx="3" presStyleCnt="7" custLinFactNeighborY="-5313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5A988F-39F7-4C2F-AE72-831EBEE6627B}" type="pres">
      <dgm:prSet presAssocID="{A0F199A6-7C56-4B86-BE5D-1309C7365A24}" presName="descendantText" presStyleLbl="alignAcc1" presStyleIdx="3" presStyleCnt="7" custLinFactNeighborY="-8178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3ACF27-0962-4021-820D-0180CA60DCFF}" type="pres">
      <dgm:prSet presAssocID="{DBE4DE53-F115-4822-9866-37F9AFF872D6}" presName="sp" presStyleCnt="0"/>
      <dgm:spPr/>
      <dgm:t>
        <a:bodyPr/>
        <a:lstStyle/>
        <a:p>
          <a:pPr rtl="1"/>
          <a:endParaRPr lang="fa-IR"/>
        </a:p>
      </dgm:t>
    </dgm:pt>
    <dgm:pt modelId="{42A88BA9-797C-4BF8-9CD6-C190EC497E25}" type="pres">
      <dgm:prSet presAssocID="{AB152545-26A6-4446-86AE-16070CE43A04}" presName="composite" presStyleCnt="0"/>
      <dgm:spPr/>
      <dgm:t>
        <a:bodyPr/>
        <a:lstStyle/>
        <a:p>
          <a:pPr rtl="1"/>
          <a:endParaRPr lang="fa-IR"/>
        </a:p>
      </dgm:t>
    </dgm:pt>
    <dgm:pt modelId="{4E85F9ED-8D27-4117-A8BF-E6D77FE40DDB}" type="pres">
      <dgm:prSet presAssocID="{AB152545-26A6-4446-86AE-16070CE43A04}" presName="parentText" presStyleLbl="alignNode1" presStyleIdx="4" presStyleCnt="7" custLinFactNeighborX="-1479" custLinFactNeighborY="-728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22F01DD-77F0-4853-B55F-8ECBCEE348CD}" type="pres">
      <dgm:prSet presAssocID="{AB152545-26A6-4446-86AE-16070CE43A04}" presName="descendantText" presStyleLbl="alignAcc1" presStyleIdx="4" presStyleCnt="7" custLinFactY="-10453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CE4F2F-2F57-4174-8EEA-7FBFADD5EB0F}" type="pres">
      <dgm:prSet presAssocID="{EF6F2785-B5BA-4918-B3D4-3F280C2EAF59}" presName="sp" presStyleCnt="0"/>
      <dgm:spPr/>
      <dgm:t>
        <a:bodyPr/>
        <a:lstStyle/>
        <a:p>
          <a:pPr rtl="1"/>
          <a:endParaRPr lang="fa-IR"/>
        </a:p>
      </dgm:t>
    </dgm:pt>
    <dgm:pt modelId="{E5BB743A-FB94-4C7E-B680-432E80F15452}" type="pres">
      <dgm:prSet presAssocID="{5898B239-4808-44BE-B13C-524F14BF25BB}" presName="composite" presStyleCnt="0"/>
      <dgm:spPr/>
      <dgm:t>
        <a:bodyPr/>
        <a:lstStyle/>
        <a:p>
          <a:pPr rtl="1"/>
          <a:endParaRPr lang="fa-IR"/>
        </a:p>
      </dgm:t>
    </dgm:pt>
    <dgm:pt modelId="{87702892-9696-446C-BC8F-4038BB471F09}" type="pres">
      <dgm:prSet presAssocID="{5898B239-4808-44BE-B13C-524F14BF25BB}" presName="parentText" presStyleLbl="alignNode1" presStyleIdx="5" presStyleCnt="7" custLinFactNeighborX="-1479" custLinFactNeighborY="-904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3BE05C-46E3-48D6-BB06-5E0F9A2BD962}" type="pres">
      <dgm:prSet presAssocID="{5898B239-4808-44BE-B13C-524F14BF25BB}" presName="descendantText" presStyleLbl="alignAcc1" presStyleIdx="5" presStyleCnt="7" custLinFactY="-39123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81179B6-95E2-4880-A0B0-BF1FBFE6B2FB}" type="pres">
      <dgm:prSet presAssocID="{E67280B0-6BFC-4850-A7D3-FB3E2B495E99}" presName="sp" presStyleCnt="0"/>
      <dgm:spPr/>
      <dgm:t>
        <a:bodyPr/>
        <a:lstStyle/>
        <a:p>
          <a:pPr rtl="1"/>
          <a:endParaRPr lang="fa-IR"/>
        </a:p>
      </dgm:t>
    </dgm:pt>
    <dgm:pt modelId="{81428506-7EFF-4D11-9A84-1E176D877726}" type="pres">
      <dgm:prSet presAssocID="{D15FC5C1-C631-4164-A6D5-056ED939B47A}" presName="composite" presStyleCnt="0"/>
      <dgm:spPr/>
      <dgm:t>
        <a:bodyPr/>
        <a:lstStyle/>
        <a:p>
          <a:pPr rtl="1"/>
          <a:endParaRPr lang="fa-IR"/>
        </a:p>
      </dgm:t>
    </dgm:pt>
    <dgm:pt modelId="{B4EABD64-5FA8-43A2-838A-A866A69DA533}" type="pres">
      <dgm:prSet presAssocID="{D15FC5C1-C631-4164-A6D5-056ED939B47A}" presName="parentText" presStyleLbl="alignNode1" presStyleIdx="6" presStyleCnt="7" custLinFactY="-9737" custLinFactNeighborX="-172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E7E7C9-EF3F-48EC-8C44-3A8445AA54B7}" type="pres">
      <dgm:prSet presAssocID="{D15FC5C1-C631-4164-A6D5-056ED939B47A}" presName="descendantText" presStyleLbl="alignAcc1" presStyleIdx="6" presStyleCnt="7" custLinFactY="-68801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9F9EF2D-E349-448D-A346-53A3D48B5B45}" srcId="{D15FC5C1-C631-4164-A6D5-056ED939B47A}" destId="{D5136FDE-5F4F-411D-84BE-C05A21859715}" srcOrd="2" destOrd="0" parTransId="{AA94F90B-F74A-42C1-AFAB-1B052A2D99B4}" sibTransId="{9902CDFD-30E4-4EC6-88CB-311472B424AB}"/>
    <dgm:cxn modelId="{8A5CFBD9-F24B-4F3D-B8B4-6A874781758D}" srcId="{9BF89644-28BE-4E10-81C0-21F42DB2A21D}" destId="{77168A77-07FE-4B20-9503-843717C1FEC4}" srcOrd="0" destOrd="0" parTransId="{909652E9-CDBC-43B0-8325-4937EAC83A7A}" sibTransId="{3855C93A-7FB9-4169-8264-5FA67CA0963C}"/>
    <dgm:cxn modelId="{1B02D7A5-F364-4F11-B83E-B79BD4C15CD7}" type="presOf" srcId="{776CDB10-795C-432D-B962-4E1868702D34}" destId="{E55A988F-39F7-4C2F-AE72-831EBEE6627B}" srcOrd="0" destOrd="1" presId="urn:microsoft.com/office/officeart/2005/8/layout/chevron2"/>
    <dgm:cxn modelId="{198F4AEC-7A93-4255-8EE8-67A0EAFAFA73}" srcId="{AB152545-26A6-4446-86AE-16070CE43A04}" destId="{05DC4BB4-D8FA-4FE1-A8EE-FAE9E6060CED}" srcOrd="1" destOrd="0" parTransId="{871F3158-4FF1-4206-B138-6B6A5D036D90}" sibTransId="{626521D8-C469-45AB-B61F-C485ED49889C}"/>
    <dgm:cxn modelId="{4F6B4171-86A9-4FF9-9963-1DFA8E076ED4}" type="presOf" srcId="{3D052132-4F8E-4742-B7F1-E587D0BA9457}" destId="{5572124B-B2A3-41F4-A205-37B882DA0B0E}" srcOrd="0" destOrd="0" presId="urn:microsoft.com/office/officeart/2005/8/layout/chevron2"/>
    <dgm:cxn modelId="{30B39CE2-31CB-4091-A9D6-99FCD9F8AB59}" type="presOf" srcId="{AB152545-26A6-4446-86AE-16070CE43A04}" destId="{4E85F9ED-8D27-4117-A8BF-E6D77FE40DDB}" srcOrd="0" destOrd="0" presId="urn:microsoft.com/office/officeart/2005/8/layout/chevron2"/>
    <dgm:cxn modelId="{B0A536FA-72CF-4F54-9612-D1898F8969C2}" type="presOf" srcId="{D15FC5C1-C631-4164-A6D5-056ED939B47A}" destId="{B4EABD64-5FA8-43A2-838A-A866A69DA533}" srcOrd="0" destOrd="0" presId="urn:microsoft.com/office/officeart/2005/8/layout/chevron2"/>
    <dgm:cxn modelId="{FD4D3B35-4FBA-4F0C-B689-AE5063F4865C}" srcId="{A2C28F47-056F-431C-9055-EC2EE069F0EB}" destId="{DD8AE011-2F8A-4DE7-AA1F-4068FD76FF15}" srcOrd="0" destOrd="0" parTransId="{B2246F75-9F37-4346-8B3A-D3BEDDF67DBB}" sibTransId="{B1BA735E-7B23-4047-84E6-16BF35945FC3}"/>
    <dgm:cxn modelId="{31E74180-BE29-4C55-8FD2-62A5053CE4F2}" srcId="{3D052132-4F8E-4742-B7F1-E587D0BA9457}" destId="{FBE2DFAE-FBA4-436A-96F4-CC0A9BF2B4F1}" srcOrd="0" destOrd="0" parTransId="{5FD95497-2F12-4ED2-B931-DB656A0857F6}" sibTransId="{3E8A330D-C312-45B9-A5F3-855B97482B67}"/>
    <dgm:cxn modelId="{C28DE490-6894-48EF-9F70-FEFB4ED36743}" type="presOf" srcId="{E25109FB-E5FC-44A3-9584-560E8C417D4E}" destId="{E55A988F-39F7-4C2F-AE72-831EBEE6627B}" srcOrd="0" destOrd="0" presId="urn:microsoft.com/office/officeart/2005/8/layout/chevron2"/>
    <dgm:cxn modelId="{1A2327E4-1EC2-45ED-B2BE-BA42F3C903F3}" type="presOf" srcId="{5898B239-4808-44BE-B13C-524F14BF25BB}" destId="{87702892-9696-446C-BC8F-4038BB471F09}" srcOrd="0" destOrd="0" presId="urn:microsoft.com/office/officeart/2005/8/layout/chevron2"/>
    <dgm:cxn modelId="{7AE21E2A-CA9A-4F3D-9B4C-84B4837FA11A}" srcId="{D15FC5C1-C631-4164-A6D5-056ED939B47A}" destId="{B1BC7EF5-44B0-4941-8DDA-AD3BB07FE00C}" srcOrd="1" destOrd="0" parTransId="{CFA253D3-2A54-42D8-83EA-5764D2583642}" sibTransId="{F0F0C26E-2548-49C5-8E50-B6DE8ED76841}"/>
    <dgm:cxn modelId="{D088137A-0800-4790-9218-F0BD7D17162E}" srcId="{A2C28F47-056F-431C-9055-EC2EE069F0EB}" destId="{1EE45AB6-4C44-4B91-846E-9E177521D6F4}" srcOrd="1" destOrd="0" parTransId="{A5FD7868-85FA-49DC-B86A-C8C2F6542265}" sibTransId="{F5C4A188-0C7E-4E91-A63D-8740D18803CF}"/>
    <dgm:cxn modelId="{986FD803-D675-46BF-89A0-1ADE7D994A7C}" type="presOf" srcId="{15833AD8-F3E0-482B-9E49-C03804EF0D3A}" destId="{03E7E7C9-EF3F-48EC-8C44-3A8445AA54B7}" srcOrd="0" destOrd="0" presId="urn:microsoft.com/office/officeart/2005/8/layout/chevron2"/>
    <dgm:cxn modelId="{A809208A-3F85-4756-9295-34157FC460D7}" type="presOf" srcId="{C5213FDC-84D6-4A5C-B18A-815AE754C923}" destId="{613E42F7-0A7C-442A-9532-4ACB9302391D}" srcOrd="0" destOrd="0" presId="urn:microsoft.com/office/officeart/2005/8/layout/chevron2"/>
    <dgm:cxn modelId="{22548BD2-67D2-47C7-8184-F88A14051946}" srcId="{A0F199A6-7C56-4B86-BE5D-1309C7365A24}" destId="{E25109FB-E5FC-44A3-9584-560E8C417D4E}" srcOrd="0" destOrd="0" parTransId="{F3FB6438-ADBE-4D48-BBB7-07EE7D09A285}" sibTransId="{EBABC9BE-B0B3-46B2-8B0A-739062D7FBD7}"/>
    <dgm:cxn modelId="{A35114E1-5119-4103-8EBD-0ACAACD8100E}" srcId="{C5213FDC-84D6-4A5C-B18A-815AE754C923}" destId="{D15FC5C1-C631-4164-A6D5-056ED939B47A}" srcOrd="6" destOrd="0" parTransId="{80915A42-3135-40FA-AEC7-15463BC6E5B5}" sibTransId="{EA044E9D-3043-427D-8821-912A823B239F}"/>
    <dgm:cxn modelId="{0E584E83-7DA3-48A7-A0F2-74E81CC4821A}" type="presOf" srcId="{FBE2DFAE-FBA4-436A-96F4-CC0A9BF2B4F1}" destId="{C28B66C3-7EEE-4BAD-A51F-786E9CBE3D40}" srcOrd="0" destOrd="0" presId="urn:microsoft.com/office/officeart/2005/8/layout/chevron2"/>
    <dgm:cxn modelId="{72D9589F-3F8F-43A8-85FC-6601474D562E}" srcId="{3D052132-4F8E-4742-B7F1-E587D0BA9457}" destId="{EF2D9984-D7A4-4D49-A54B-AFA1BE773D27}" srcOrd="1" destOrd="0" parTransId="{6017E093-036F-4932-944C-0BD69E733C8D}" sibTransId="{066617FA-EB9D-4727-A091-F4D7F63A48B0}"/>
    <dgm:cxn modelId="{116FFEBC-AA8F-4937-B711-9C42F0DDF28A}" srcId="{D15FC5C1-C631-4164-A6D5-056ED939B47A}" destId="{15833AD8-F3E0-482B-9E49-C03804EF0D3A}" srcOrd="0" destOrd="0" parTransId="{7C40153A-F7E1-4699-BF12-3687E8255E1C}" sibTransId="{8E0A5911-F1D8-4079-8037-EB63C2BFEE6A}"/>
    <dgm:cxn modelId="{B1CE2BAD-0505-4BCB-9CC2-07DE3A49AE0D}" type="presOf" srcId="{523BD902-8527-4C9B-86B1-6DB6C36227A1}" destId="{E03BE05C-46E3-48D6-BB06-5E0F9A2BD962}" srcOrd="0" destOrd="0" presId="urn:microsoft.com/office/officeart/2005/8/layout/chevron2"/>
    <dgm:cxn modelId="{F9AFB4F6-258B-41B4-92C7-122CB824905C}" srcId="{C5213FDC-84D6-4A5C-B18A-815AE754C923}" destId="{5898B239-4808-44BE-B13C-524F14BF25BB}" srcOrd="5" destOrd="0" parTransId="{B4E0BB9E-CB9B-49AF-B341-1979B96415D7}" sibTransId="{E67280B0-6BFC-4850-A7D3-FB3E2B495E99}"/>
    <dgm:cxn modelId="{577038ED-7825-471E-BF7A-B00BBC268ECC}" type="presOf" srcId="{F7E0BCA8-4C13-4F3B-980F-D54D0506F50E}" destId="{E55A988F-39F7-4C2F-AE72-831EBEE6627B}" srcOrd="0" destOrd="2" presId="urn:microsoft.com/office/officeart/2005/8/layout/chevron2"/>
    <dgm:cxn modelId="{F1C1D994-7357-4DCB-A25B-6129E79D2D05}" type="presOf" srcId="{D5136FDE-5F4F-411D-84BE-C05A21859715}" destId="{03E7E7C9-EF3F-48EC-8C44-3A8445AA54B7}" srcOrd="0" destOrd="2" presId="urn:microsoft.com/office/officeart/2005/8/layout/chevron2"/>
    <dgm:cxn modelId="{0C68974E-0175-4EDE-9522-6BE1A6897F44}" type="presOf" srcId="{F73814A1-2E49-456C-A236-FC4005E2B332}" destId="{6F7D62D3-F4DE-400A-BAD1-E257A1B787FA}" srcOrd="0" destOrd="1" presId="urn:microsoft.com/office/officeart/2005/8/layout/chevron2"/>
    <dgm:cxn modelId="{648AF5EF-C501-4B04-B121-ED3F94C5B1E9}" srcId="{A0F199A6-7C56-4B86-BE5D-1309C7365A24}" destId="{776CDB10-795C-432D-B962-4E1868702D34}" srcOrd="1" destOrd="0" parTransId="{3CCBD141-E124-4024-AB66-BCD34C444094}" sibTransId="{A9BA7387-0158-4C59-93A5-C4123A62EAF3}"/>
    <dgm:cxn modelId="{FBF4E564-28D4-4C96-AACA-C6A46B4FFA3E}" type="presOf" srcId="{1EE45AB6-4C44-4B91-846E-9E177521D6F4}" destId="{A05DF93E-997C-4856-B0B9-773E77082DF4}" srcOrd="0" destOrd="1" presId="urn:microsoft.com/office/officeart/2005/8/layout/chevron2"/>
    <dgm:cxn modelId="{B71D62C1-8E2C-4660-91B8-33AB94E49D06}" srcId="{C5213FDC-84D6-4A5C-B18A-815AE754C923}" destId="{A0F199A6-7C56-4B86-BE5D-1309C7365A24}" srcOrd="3" destOrd="0" parTransId="{18E4C31F-6BB0-47F1-A96B-7D39EFC8EFDA}" sibTransId="{DBE4DE53-F115-4822-9866-37F9AFF872D6}"/>
    <dgm:cxn modelId="{0A3CF8D7-F7F5-40C1-BB2D-506ED89CC7F9}" type="presOf" srcId="{05DC4BB4-D8FA-4FE1-A8EE-FAE9E6060CED}" destId="{E22F01DD-77F0-4853-B55F-8ECBCEE348CD}" srcOrd="0" destOrd="1" presId="urn:microsoft.com/office/officeart/2005/8/layout/chevron2"/>
    <dgm:cxn modelId="{10254997-4D0F-42AA-A24E-827DE29DA45D}" srcId="{5898B239-4808-44BE-B13C-524F14BF25BB}" destId="{523BD902-8527-4C9B-86B1-6DB6C36227A1}" srcOrd="0" destOrd="0" parTransId="{FD5D12D9-FE81-4F3F-A918-68FBDAABC872}" sibTransId="{FC1F973F-9F0A-4ECF-9A43-3EC0070744FB}"/>
    <dgm:cxn modelId="{15D34593-E779-4AA3-B259-E5EFB680F9F1}" type="presOf" srcId="{3C337DE3-E2C5-424F-B018-9A62C0991952}" destId="{E22F01DD-77F0-4853-B55F-8ECBCEE348CD}" srcOrd="0" destOrd="0" presId="urn:microsoft.com/office/officeart/2005/8/layout/chevron2"/>
    <dgm:cxn modelId="{7E407AC6-8595-418C-8579-9950940D255A}" type="presOf" srcId="{77168A77-07FE-4B20-9503-843717C1FEC4}" destId="{6F7D62D3-F4DE-400A-BAD1-E257A1B787FA}" srcOrd="0" destOrd="0" presId="urn:microsoft.com/office/officeart/2005/8/layout/chevron2"/>
    <dgm:cxn modelId="{D5173728-EC40-487B-A742-D8A35CD5AF71}" srcId="{A0F199A6-7C56-4B86-BE5D-1309C7365A24}" destId="{F7E0BCA8-4C13-4F3B-980F-D54D0506F50E}" srcOrd="2" destOrd="0" parTransId="{5BE01CEE-2020-485F-92D6-0982A6904C9A}" sibTransId="{09EC9E52-F742-430C-B5DF-3644B0BE7FB1}"/>
    <dgm:cxn modelId="{1A9BC027-6C2E-43CE-9B97-430FA56C0B79}" srcId="{C5213FDC-84D6-4A5C-B18A-815AE754C923}" destId="{9BF89644-28BE-4E10-81C0-21F42DB2A21D}" srcOrd="1" destOrd="0" parTransId="{3C54C4CA-648B-41A2-89E5-E8B13725CF72}" sibTransId="{19754C20-70AD-4338-BC1C-329FB4370C96}"/>
    <dgm:cxn modelId="{50E7761D-592B-454A-9A0D-A68855AC0500}" type="presOf" srcId="{B1BC7EF5-44B0-4941-8DDA-AD3BB07FE00C}" destId="{03E7E7C9-EF3F-48EC-8C44-3A8445AA54B7}" srcOrd="0" destOrd="1" presId="urn:microsoft.com/office/officeart/2005/8/layout/chevron2"/>
    <dgm:cxn modelId="{500B9E35-C9D9-4D4A-A663-545A0B0D7A44}" srcId="{3D052132-4F8E-4742-B7F1-E587D0BA9457}" destId="{EE6006F4-ACAC-4CB4-9C65-312E144CCC2D}" srcOrd="2" destOrd="0" parTransId="{DC92280B-9C21-472E-B022-56DFB507E711}" sibTransId="{3E0A5B07-44D2-48FE-87C8-3719B1F3BB44}"/>
    <dgm:cxn modelId="{7651FE7D-DF0F-4C8F-9CB3-49502AA33A71}" srcId="{C5213FDC-84D6-4A5C-B18A-815AE754C923}" destId="{AB152545-26A6-4446-86AE-16070CE43A04}" srcOrd="4" destOrd="0" parTransId="{52082591-8660-48A1-B89B-7D3DEE496462}" sibTransId="{EF6F2785-B5BA-4918-B3D4-3F280C2EAF59}"/>
    <dgm:cxn modelId="{92D7B293-4DDD-452A-A8E6-CAEC4EC7E50F}" srcId="{9BF89644-28BE-4E10-81C0-21F42DB2A21D}" destId="{F73814A1-2E49-456C-A236-FC4005E2B332}" srcOrd="1" destOrd="0" parTransId="{8FD6CC89-09EF-4D98-BD49-909B79B6AF48}" sibTransId="{CD0DC5B6-C643-431F-AE0A-3F9C50B97BC4}"/>
    <dgm:cxn modelId="{69235C32-DAE9-498A-92FB-B4256D08F674}" type="presOf" srcId="{A2C28F47-056F-431C-9055-EC2EE069F0EB}" destId="{488017D5-53AF-439D-B3AF-8CE5B9265A85}" srcOrd="0" destOrd="0" presId="urn:microsoft.com/office/officeart/2005/8/layout/chevron2"/>
    <dgm:cxn modelId="{BEBCD54A-4494-42C8-8E23-9CE148F3E847}" type="presOf" srcId="{DD8AE011-2F8A-4DE7-AA1F-4068FD76FF15}" destId="{A05DF93E-997C-4856-B0B9-773E77082DF4}" srcOrd="0" destOrd="0" presId="urn:microsoft.com/office/officeart/2005/8/layout/chevron2"/>
    <dgm:cxn modelId="{25097DE5-70A0-48D4-863C-BE9E43630F65}" srcId="{C5213FDC-84D6-4A5C-B18A-815AE754C923}" destId="{A2C28F47-056F-431C-9055-EC2EE069F0EB}" srcOrd="2" destOrd="0" parTransId="{23EF3076-E093-460F-9DC8-B0032EDA0D1B}" sibTransId="{AB55656B-CBD2-4C99-A5AE-5D572F221AE7}"/>
    <dgm:cxn modelId="{B8701386-EF62-46E6-9BB6-A225209DFFD5}" srcId="{AB152545-26A6-4446-86AE-16070CE43A04}" destId="{3C337DE3-E2C5-424F-B018-9A62C0991952}" srcOrd="0" destOrd="0" parTransId="{50147A41-42E1-4BD4-80A6-4DBF17C269C5}" sibTransId="{B28FE6DC-3DED-4227-97B3-4465FA013997}"/>
    <dgm:cxn modelId="{DA1DFD5B-1938-445D-B2FB-D726454D736D}" srcId="{C5213FDC-84D6-4A5C-B18A-815AE754C923}" destId="{3D052132-4F8E-4742-B7F1-E587D0BA9457}" srcOrd="0" destOrd="0" parTransId="{50AF925C-A25B-42DE-8FD7-0AD8D251FE36}" sibTransId="{5591C51A-B20F-4994-8A38-9433292977BC}"/>
    <dgm:cxn modelId="{170A9AE7-1467-4EFD-97FD-6E6EF2D7BBF1}" type="presOf" srcId="{A0F199A6-7C56-4B86-BE5D-1309C7365A24}" destId="{6B9F0B17-3895-482B-933F-05029D65F5A8}" srcOrd="0" destOrd="0" presId="urn:microsoft.com/office/officeart/2005/8/layout/chevron2"/>
    <dgm:cxn modelId="{2548508D-59BE-43D2-B5C6-7B13FE88A676}" type="presOf" srcId="{9BF89644-28BE-4E10-81C0-21F42DB2A21D}" destId="{ADD9451D-7471-45FC-9FC8-A3F4E75AF291}" srcOrd="0" destOrd="0" presId="urn:microsoft.com/office/officeart/2005/8/layout/chevron2"/>
    <dgm:cxn modelId="{0A204369-CF4C-49B3-985B-09ECE21DF312}" type="presOf" srcId="{EE6006F4-ACAC-4CB4-9C65-312E144CCC2D}" destId="{C28B66C3-7EEE-4BAD-A51F-786E9CBE3D40}" srcOrd="0" destOrd="2" presId="urn:microsoft.com/office/officeart/2005/8/layout/chevron2"/>
    <dgm:cxn modelId="{285FF513-9E50-42B6-8095-05C26913B1D4}" type="presOf" srcId="{EF2D9984-D7A4-4D49-A54B-AFA1BE773D27}" destId="{C28B66C3-7EEE-4BAD-A51F-786E9CBE3D40}" srcOrd="0" destOrd="1" presId="urn:microsoft.com/office/officeart/2005/8/layout/chevron2"/>
    <dgm:cxn modelId="{49DA0F21-1F72-47BE-9C25-2BBE0C2EE23C}" type="presParOf" srcId="{613E42F7-0A7C-442A-9532-4ACB9302391D}" destId="{BD60D014-0DD2-4C4E-A1C1-E9E2BC649D14}" srcOrd="0" destOrd="0" presId="urn:microsoft.com/office/officeart/2005/8/layout/chevron2"/>
    <dgm:cxn modelId="{5B97F7C2-91BF-48C5-BDAE-7D849879D93A}" type="presParOf" srcId="{BD60D014-0DD2-4C4E-A1C1-E9E2BC649D14}" destId="{5572124B-B2A3-41F4-A205-37B882DA0B0E}" srcOrd="0" destOrd="0" presId="urn:microsoft.com/office/officeart/2005/8/layout/chevron2"/>
    <dgm:cxn modelId="{C0A5B54F-D0BC-4AE5-A236-A614C37D448C}" type="presParOf" srcId="{BD60D014-0DD2-4C4E-A1C1-E9E2BC649D14}" destId="{C28B66C3-7EEE-4BAD-A51F-786E9CBE3D40}" srcOrd="1" destOrd="0" presId="urn:microsoft.com/office/officeart/2005/8/layout/chevron2"/>
    <dgm:cxn modelId="{11CA12C0-386F-439E-9845-5284F6E36EC2}" type="presParOf" srcId="{613E42F7-0A7C-442A-9532-4ACB9302391D}" destId="{6D7ACBD4-841A-4832-B38C-4B0DA144D9BE}" srcOrd="1" destOrd="0" presId="urn:microsoft.com/office/officeart/2005/8/layout/chevron2"/>
    <dgm:cxn modelId="{5FB44302-129B-447B-B9E4-FEE2953457B9}" type="presParOf" srcId="{613E42F7-0A7C-442A-9532-4ACB9302391D}" destId="{FCF0CF6B-3819-44BF-BCEE-9CD978C3B673}" srcOrd="2" destOrd="0" presId="urn:microsoft.com/office/officeart/2005/8/layout/chevron2"/>
    <dgm:cxn modelId="{6FBFFE56-BEF7-44B0-B470-ADFAAFD0F6F6}" type="presParOf" srcId="{FCF0CF6B-3819-44BF-BCEE-9CD978C3B673}" destId="{ADD9451D-7471-45FC-9FC8-A3F4E75AF291}" srcOrd="0" destOrd="0" presId="urn:microsoft.com/office/officeart/2005/8/layout/chevron2"/>
    <dgm:cxn modelId="{128E6122-B568-4015-91E0-51FDD82ADE42}" type="presParOf" srcId="{FCF0CF6B-3819-44BF-BCEE-9CD978C3B673}" destId="{6F7D62D3-F4DE-400A-BAD1-E257A1B787FA}" srcOrd="1" destOrd="0" presId="urn:microsoft.com/office/officeart/2005/8/layout/chevron2"/>
    <dgm:cxn modelId="{613FCE2C-D48E-4E55-80FF-2B5A2A6B5497}" type="presParOf" srcId="{613E42F7-0A7C-442A-9532-4ACB9302391D}" destId="{7B8967DC-2588-476B-83F4-9FE231414A4C}" srcOrd="3" destOrd="0" presId="urn:microsoft.com/office/officeart/2005/8/layout/chevron2"/>
    <dgm:cxn modelId="{99E18CB3-5B71-477D-ACDB-1001E94A3440}" type="presParOf" srcId="{613E42F7-0A7C-442A-9532-4ACB9302391D}" destId="{057309F0-6274-4F68-9D95-4F89DC142738}" srcOrd="4" destOrd="0" presId="urn:microsoft.com/office/officeart/2005/8/layout/chevron2"/>
    <dgm:cxn modelId="{948531F4-8925-4073-A052-15EB8A42CB1D}" type="presParOf" srcId="{057309F0-6274-4F68-9D95-4F89DC142738}" destId="{488017D5-53AF-439D-B3AF-8CE5B9265A85}" srcOrd="0" destOrd="0" presId="urn:microsoft.com/office/officeart/2005/8/layout/chevron2"/>
    <dgm:cxn modelId="{F9045F1F-CEFF-4DC6-816E-08EC0756D4BE}" type="presParOf" srcId="{057309F0-6274-4F68-9D95-4F89DC142738}" destId="{A05DF93E-997C-4856-B0B9-773E77082DF4}" srcOrd="1" destOrd="0" presId="urn:microsoft.com/office/officeart/2005/8/layout/chevron2"/>
    <dgm:cxn modelId="{D613AA3C-8BFF-4D9D-AE02-9181BF7851B6}" type="presParOf" srcId="{613E42F7-0A7C-442A-9532-4ACB9302391D}" destId="{6BA24A86-B1F3-40C2-95E7-284A6831F2A5}" srcOrd="5" destOrd="0" presId="urn:microsoft.com/office/officeart/2005/8/layout/chevron2"/>
    <dgm:cxn modelId="{A1790160-22D3-407F-9B0C-0D45ECE96EB8}" type="presParOf" srcId="{613E42F7-0A7C-442A-9532-4ACB9302391D}" destId="{E82C60AA-E540-471E-B360-BC6D30D9A315}" srcOrd="6" destOrd="0" presId="urn:microsoft.com/office/officeart/2005/8/layout/chevron2"/>
    <dgm:cxn modelId="{3EADE882-FEF7-4F1C-A3DC-5AFF18709B61}" type="presParOf" srcId="{E82C60AA-E540-471E-B360-BC6D30D9A315}" destId="{6B9F0B17-3895-482B-933F-05029D65F5A8}" srcOrd="0" destOrd="0" presId="urn:microsoft.com/office/officeart/2005/8/layout/chevron2"/>
    <dgm:cxn modelId="{943659F7-BCEB-4AF7-A193-A8CA1C702CB5}" type="presParOf" srcId="{E82C60AA-E540-471E-B360-BC6D30D9A315}" destId="{E55A988F-39F7-4C2F-AE72-831EBEE6627B}" srcOrd="1" destOrd="0" presId="urn:microsoft.com/office/officeart/2005/8/layout/chevron2"/>
    <dgm:cxn modelId="{E97B1F90-3B75-4B45-9140-46FD36E6457A}" type="presParOf" srcId="{613E42F7-0A7C-442A-9532-4ACB9302391D}" destId="{803ACF27-0962-4021-820D-0180CA60DCFF}" srcOrd="7" destOrd="0" presId="urn:microsoft.com/office/officeart/2005/8/layout/chevron2"/>
    <dgm:cxn modelId="{9E175276-51CF-4B66-82A9-3DD74B1E141B}" type="presParOf" srcId="{613E42F7-0A7C-442A-9532-4ACB9302391D}" destId="{42A88BA9-797C-4BF8-9CD6-C190EC497E25}" srcOrd="8" destOrd="0" presId="urn:microsoft.com/office/officeart/2005/8/layout/chevron2"/>
    <dgm:cxn modelId="{4794A200-4AC4-464D-9748-AF8F264D6FC0}" type="presParOf" srcId="{42A88BA9-797C-4BF8-9CD6-C190EC497E25}" destId="{4E85F9ED-8D27-4117-A8BF-E6D77FE40DDB}" srcOrd="0" destOrd="0" presId="urn:microsoft.com/office/officeart/2005/8/layout/chevron2"/>
    <dgm:cxn modelId="{D6504E4F-1CD8-4C9D-9929-FE9EC402A80A}" type="presParOf" srcId="{42A88BA9-797C-4BF8-9CD6-C190EC497E25}" destId="{E22F01DD-77F0-4853-B55F-8ECBCEE348CD}" srcOrd="1" destOrd="0" presId="urn:microsoft.com/office/officeart/2005/8/layout/chevron2"/>
    <dgm:cxn modelId="{DC364467-C407-4D23-9A1E-C095C3C1AA42}" type="presParOf" srcId="{613E42F7-0A7C-442A-9532-4ACB9302391D}" destId="{5CCE4F2F-2F57-4174-8EEA-7FBFADD5EB0F}" srcOrd="9" destOrd="0" presId="urn:microsoft.com/office/officeart/2005/8/layout/chevron2"/>
    <dgm:cxn modelId="{27C3B46C-8BAE-4E1B-98EB-F0AA7DD16AD3}" type="presParOf" srcId="{613E42F7-0A7C-442A-9532-4ACB9302391D}" destId="{E5BB743A-FB94-4C7E-B680-432E80F15452}" srcOrd="10" destOrd="0" presId="urn:microsoft.com/office/officeart/2005/8/layout/chevron2"/>
    <dgm:cxn modelId="{93D3F4F4-00C6-403E-A899-4A033B05043E}" type="presParOf" srcId="{E5BB743A-FB94-4C7E-B680-432E80F15452}" destId="{87702892-9696-446C-BC8F-4038BB471F09}" srcOrd="0" destOrd="0" presId="urn:microsoft.com/office/officeart/2005/8/layout/chevron2"/>
    <dgm:cxn modelId="{410B5A6F-8840-49B8-BDDA-9E565B54E6AD}" type="presParOf" srcId="{E5BB743A-FB94-4C7E-B680-432E80F15452}" destId="{E03BE05C-46E3-48D6-BB06-5E0F9A2BD962}" srcOrd="1" destOrd="0" presId="urn:microsoft.com/office/officeart/2005/8/layout/chevron2"/>
    <dgm:cxn modelId="{7847B6E1-6354-4052-991F-A58B9496FBF9}" type="presParOf" srcId="{613E42F7-0A7C-442A-9532-4ACB9302391D}" destId="{F81179B6-95E2-4880-A0B0-BF1FBFE6B2FB}" srcOrd="11" destOrd="0" presId="urn:microsoft.com/office/officeart/2005/8/layout/chevron2"/>
    <dgm:cxn modelId="{688F5A7C-5C18-4819-ADFA-E1B555BCE11D}" type="presParOf" srcId="{613E42F7-0A7C-442A-9532-4ACB9302391D}" destId="{81428506-7EFF-4D11-9A84-1E176D877726}" srcOrd="12" destOrd="0" presId="urn:microsoft.com/office/officeart/2005/8/layout/chevron2"/>
    <dgm:cxn modelId="{E9246A3B-7089-4B7A-8199-F24E2F98D24B}" type="presParOf" srcId="{81428506-7EFF-4D11-9A84-1E176D877726}" destId="{B4EABD64-5FA8-43A2-838A-A866A69DA533}" srcOrd="0" destOrd="0" presId="urn:microsoft.com/office/officeart/2005/8/layout/chevron2"/>
    <dgm:cxn modelId="{0D7B3547-BC57-42F3-834C-43ACF3BF5D66}" type="presParOf" srcId="{81428506-7EFF-4D11-9A84-1E176D877726}" destId="{03E7E7C9-EF3F-48EC-8C44-3A8445AA54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0255C8-334F-4F6F-915C-F562B6C00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5BEEAECD-EAA6-4CE2-A331-E7996870264B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دوره متوسطه دوم</a:t>
          </a:r>
          <a:endParaRPr lang="fa-IR" sz="2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5492BC3-D4F2-4D4A-9086-2E7C9AD02677}" type="parTrans" cxnId="{5A8A5E00-E1B5-4C7A-ABA7-E8D5EFA51B82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F6D80996-B8F2-41C7-82BB-E3AD2A62EEAF}" type="sibTrans" cxnId="{5A8A5E00-E1B5-4C7A-ABA7-E8D5EFA51B82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76D485F1-6EBE-427B-94EF-067793BB258C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دهم: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26901ACA-D9F7-47C1-850A-65B9D83C9210}" type="parTrans" cxnId="{BD0AF119-2E66-4D5E-A090-6DDA80F006E9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FFC395F6-6A7C-4DC0-BC02-84C05225FC11}" type="sibTrans" cxnId="{BD0AF119-2E66-4D5E-A090-6DDA80F006E9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8029E5B9-43B0-4562-861C-6D3A88A2B44F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یازدهم: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D2EA632-152B-46E5-B0C4-C3B0E65D648B}" type="parTrans" cxnId="{AEC2FE0A-EA50-4CAD-A0CE-6E7CA74EA86B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A95DB1A6-CFC0-459C-BDCB-CEAF62360BAA}" type="sibTrans" cxnId="{AEC2FE0A-EA50-4CAD-A0CE-6E7CA74EA86B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3EDD1353-5017-46EB-9459-711B84D562A0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دوازدهم: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5746A0B4-946A-4C6F-8E7F-262055E4C6BE}" type="parTrans" cxnId="{FA810658-FA54-4F15-A2A2-795F2774C8B5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102663F5-87F9-46D1-ADF8-6F331A13B6A7}" type="sibTrans" cxnId="{FA810658-FA54-4F15-A2A2-795F2774C8B5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EDBC85F9-EC1A-408E-A1F4-77AAD668D4AF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FF0000"/>
              </a:solidFill>
              <a:cs typeface="B Zar" panose="00000400000000000000" pitchFamily="2" charset="-78"/>
            </a:rPr>
            <a:t>بسكتبال:  </a:t>
          </a:r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بازی 1 در مقابل 1، بازی 2 علیه 1 ،بازی 2 علیه 2، بازی 3 علیه 3، آموزش پست های مختلف بازی و...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64C38F0-302E-40D6-B18B-E124B3A24043}" type="parTrans" cxnId="{9657F637-11F5-4611-8C4D-79F158EA31D4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3F7AA5F6-E91D-4A2F-A825-7A6563A3CD00}" type="sibTrans" cxnId="{9657F637-11F5-4611-8C4D-79F158EA31D4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87038C27-E4A0-4BE6-B503-AD462DECABF6}">
      <dgm:prSet custT="1"/>
      <dgm:spPr>
        <a:solidFill>
          <a:srgbClr val="FFC000"/>
        </a:solidFill>
      </dgm:spPr>
      <dgm:t>
        <a:bodyPr/>
        <a:lstStyle/>
        <a:p>
          <a:pPr algn="r" rtl="1"/>
          <a:r>
            <a:rPr lang="fa-IR" sz="1800" dirty="0" smtClean="0">
              <a:solidFill>
                <a:srgbClr val="FF0000"/>
              </a:solidFill>
              <a:cs typeface="B Zar" panose="00000400000000000000" pitchFamily="2" charset="-78"/>
            </a:rPr>
            <a:t>                  </a:t>
          </a:r>
          <a:r>
            <a:rPr lang="fa-IR" sz="1800" b="1" dirty="0" smtClean="0">
              <a:solidFill>
                <a:srgbClr val="FF00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اجزای مرتبط با سلامت</a:t>
          </a:r>
          <a:endParaRPr lang="fa-IR" sz="1800" dirty="0">
            <a:solidFill>
              <a:srgbClr val="FF0000"/>
            </a:solidFill>
            <a:cs typeface="B Zar" panose="00000400000000000000" pitchFamily="2" charset="-78"/>
          </a:endParaRPr>
        </a:p>
      </dgm:t>
    </dgm:pt>
    <dgm:pt modelId="{65311460-1E93-4F68-B476-DFF8C170B3EA}" type="parTrans" cxnId="{CB155FE7-1BC2-419D-B90A-B06B0E551E08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B850D7A1-858C-40BE-BCC2-5A948C8C82E6}" type="sibTrans" cxnId="{CB155FE7-1BC2-419D-B90A-B06B0E551E08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9CE3DDCE-DC7E-411A-82C1-4BD8E1241E1F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FFFF00"/>
              </a:solidFill>
              <a:cs typeface="B Zar" panose="00000400000000000000" pitchFamily="2" charset="-78"/>
            </a:rPr>
            <a:t>          والیبال: </a:t>
          </a:r>
          <a:r>
            <a:rPr lang="fa-IR" sz="1800" dirty="0" smtClean="0">
              <a:cs typeface="B Zar" panose="00000400000000000000" pitchFamily="2" charset="-78"/>
            </a:rPr>
            <a:t>پاس ، حمله، آبشار، دفاع روی تور، سرویس ساده و ....</a:t>
          </a:r>
          <a:endParaRPr lang="fa-IR" sz="1800" dirty="0">
            <a:cs typeface="B Zar" panose="00000400000000000000" pitchFamily="2" charset="-78"/>
          </a:endParaRPr>
        </a:p>
      </dgm:t>
    </dgm:pt>
    <dgm:pt modelId="{9152016C-D4B2-4891-8C08-DA76C519B5A3}" type="parTrans" cxnId="{B282B701-1E63-4ED8-AC68-2D47A4E22E8C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FA77370F-EC44-4152-9B7C-53B473CDAE98}" type="sibTrans" cxnId="{B282B701-1E63-4ED8-AC68-2D47A4E22E8C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BCF363A0-A839-4B19-9D2C-A9A788BEDEA9}">
      <dgm:prSet custT="1"/>
      <dgm:spPr>
        <a:solidFill>
          <a:srgbClr val="7030A0"/>
        </a:solidFill>
      </dgm:spPr>
      <dgm:t>
        <a:bodyPr/>
        <a:lstStyle/>
        <a:p>
          <a:pPr algn="r" rtl="1"/>
          <a:r>
            <a:rPr lang="fa-IR" sz="1800" b="1" dirty="0" smtClean="0">
              <a:solidFill>
                <a:srgbClr val="FF0000"/>
              </a:solidFill>
              <a:cs typeface="B Zar" panose="00000400000000000000" pitchFamily="2" charset="-78"/>
            </a:rPr>
            <a:t>         </a:t>
          </a:r>
          <a:r>
            <a:rPr lang="fa-IR" sz="1800" b="1" dirty="0" smtClean="0">
              <a:solidFill>
                <a:srgbClr val="FFFF00"/>
              </a:solidFill>
              <a:cs typeface="B Zar" panose="00000400000000000000" pitchFamily="2" charset="-78"/>
            </a:rPr>
            <a:t>بدمینتون: </a:t>
          </a:r>
          <a:r>
            <a:rPr lang="fa-IR" sz="1800" b="0" dirty="0" smtClean="0">
              <a:solidFill>
                <a:schemeClr val="bg1"/>
              </a:solidFill>
              <a:cs typeface="B Zar" panose="00000400000000000000" pitchFamily="2" charset="-78"/>
            </a:rPr>
            <a:t>نحوه راکت گیری، سرویس و دریافت، تاس کلیر، دراپ شات، آندرهند کلیر، آندرهند دراپ</a:t>
          </a:r>
          <a:endParaRPr lang="fa-IR" sz="1800" b="0" dirty="0">
            <a:solidFill>
              <a:schemeClr val="bg1"/>
            </a:solidFill>
            <a:cs typeface="B Zar" panose="00000400000000000000" pitchFamily="2" charset="-78"/>
          </a:endParaRPr>
        </a:p>
      </dgm:t>
    </dgm:pt>
    <dgm:pt modelId="{8972F8D7-5A3B-4578-A303-B2BC52CDD534}" type="parTrans" cxnId="{8E1A4A4B-2069-403E-8B16-87DE3EE9BED0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39E23D9E-7BA6-4C97-A5F4-602AE1CE84B5}" type="sibTrans" cxnId="{8E1A4A4B-2069-403E-8B16-87DE3EE9BED0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C59BD505-83C0-4B8A-A458-6894ECFBFF81}">
      <dgm:prSet custT="1"/>
      <dgm:spPr>
        <a:solidFill>
          <a:srgbClr val="FF66FF"/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0070C0"/>
              </a:solidFill>
              <a:cs typeface="B Zar" panose="00000400000000000000" pitchFamily="2" charset="-78"/>
            </a:rPr>
            <a:t>هندبال: </a:t>
          </a:r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مروری بر مهارت های (پاس، دریبل، شوت)، دفاع فردی و تیمی،ضد حمله،دروازه بانی و ...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B232949F-AD49-4566-B384-9B09E8645384}" type="parTrans" cxnId="{C787B1D8-1B8A-4096-8EAA-7A40FBBF5F1C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0C4246EE-DB7C-43F6-80A3-5D51F78C84C2}" type="sibTrans" cxnId="{C787B1D8-1B8A-4096-8EAA-7A40FBBF5F1C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F4A2572D-183E-4DA0-926C-F71E7EFB50E9}">
      <dgm:prSet custT="1"/>
      <dgm:spPr>
        <a:solidFill>
          <a:srgbClr val="FF66FF"/>
        </a:solidFill>
      </dgm:spPr>
      <dgm:t>
        <a:bodyPr/>
        <a:lstStyle/>
        <a:p>
          <a:pPr algn="r" rtl="1"/>
          <a:r>
            <a:rPr lang="fa-IR" sz="1800" b="1" dirty="0" smtClean="0">
              <a:solidFill>
                <a:srgbClr val="0070C0"/>
              </a:solidFill>
              <a:cs typeface="B Zar" panose="00000400000000000000" pitchFamily="2" charset="-78"/>
            </a:rPr>
            <a:t>               آمادگی جسمانی(حداقل 15 دقیقه): </a:t>
          </a:r>
          <a:r>
            <a:rPr lang="fa-IR" sz="1800" dirty="0" smtClean="0">
              <a:solidFill>
                <a:schemeClr val="bg1"/>
              </a:solidFill>
              <a:cs typeface="B Zar" panose="00000400000000000000" pitchFamily="2" charset="-78"/>
            </a:rPr>
            <a:t>اجزای مرتبط با سلامت</a:t>
          </a:r>
          <a:endParaRPr lang="fa-IR" sz="1800" dirty="0">
            <a:solidFill>
              <a:srgbClr val="0070C0"/>
            </a:solidFill>
            <a:cs typeface="B Zar" panose="00000400000000000000" pitchFamily="2" charset="-78"/>
          </a:endParaRPr>
        </a:p>
      </dgm:t>
    </dgm:pt>
    <dgm:pt modelId="{7F704A49-E7FF-49B9-9225-02CA10C678C0}" type="parTrans" cxnId="{14069222-A765-4FD1-96C5-9FE0198C0DD2}">
      <dgm:prSet custT="1"/>
      <dgm:spPr/>
      <dgm:t>
        <a:bodyPr/>
        <a:lstStyle/>
        <a:p>
          <a:pPr rtl="1"/>
          <a:endParaRPr lang="fa-IR" sz="1100">
            <a:cs typeface="B Zar" panose="00000400000000000000" pitchFamily="2" charset="-78"/>
          </a:endParaRPr>
        </a:p>
      </dgm:t>
    </dgm:pt>
    <dgm:pt modelId="{A3190969-48FC-444E-ABFA-9CF06B345D6B}" type="sibTrans" cxnId="{14069222-A765-4FD1-96C5-9FE0198C0DD2}">
      <dgm:prSet/>
      <dgm:spPr/>
      <dgm:t>
        <a:bodyPr/>
        <a:lstStyle/>
        <a:p>
          <a:pPr rtl="1"/>
          <a:endParaRPr lang="fa-IR" sz="4400">
            <a:cs typeface="B Zar" panose="00000400000000000000" pitchFamily="2" charset="-78"/>
          </a:endParaRPr>
        </a:p>
      </dgm:t>
    </dgm:pt>
    <dgm:pt modelId="{75C75EDA-D5B6-435D-90CC-15DCB3AACBBF}">
      <dgm:prSet custT="1"/>
      <dgm:spPr>
        <a:solidFill>
          <a:srgbClr val="FFC000"/>
        </a:solidFill>
      </dgm:spPr>
      <dgm:t>
        <a:bodyPr/>
        <a:lstStyle/>
        <a:p>
          <a:pPr algn="r" rtl="1"/>
          <a:r>
            <a:rPr lang="fa-IR" sz="1800" b="1" dirty="0" smtClean="0">
              <a:solidFill>
                <a:srgbClr val="FF0000"/>
              </a:solidFill>
              <a:cs typeface="B Zar" panose="00000400000000000000" pitchFamily="2" charset="-78"/>
            </a:rPr>
            <a:t>فوتسال: </a:t>
          </a:r>
          <a:r>
            <a:rPr lang="fa-IR" sz="1800" b="0" dirty="0" smtClean="0">
              <a:solidFill>
                <a:schemeClr val="tx1"/>
              </a:solidFill>
              <a:cs typeface="B Zar" panose="00000400000000000000" pitchFamily="2" charset="-78"/>
            </a:rPr>
            <a:t>کنترل کف پا، پاس لاپ، شوت نوک پا، سیستم بازی 1-2-1</a:t>
          </a:r>
          <a:endParaRPr lang="en-US" sz="1800" b="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39BB5BE-4C57-4A36-A13E-1C79A139673D}" type="parTrans" cxnId="{EAE33A5E-C8CD-4AD6-88D3-50BA5AA14AF6}">
      <dgm:prSet/>
      <dgm:spPr/>
      <dgm:t>
        <a:bodyPr/>
        <a:lstStyle/>
        <a:p>
          <a:endParaRPr lang="en-US"/>
        </a:p>
      </dgm:t>
    </dgm:pt>
    <dgm:pt modelId="{D92ACFC0-35BF-49C6-BD5D-980D82EF2176}" type="sibTrans" cxnId="{EAE33A5E-C8CD-4AD6-88D3-50BA5AA14AF6}">
      <dgm:prSet/>
      <dgm:spPr/>
    </dgm:pt>
    <dgm:pt modelId="{9B236B36-9D6E-4649-AB36-B0034D4927BE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FFFF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b="0" dirty="0" smtClean="0">
              <a:cs typeface="B Zar" panose="00000400000000000000" pitchFamily="2" charset="-78"/>
            </a:rPr>
            <a:t>اجزای مرتبط با سلامت</a:t>
          </a:r>
          <a:endParaRPr lang="en-US" sz="1800" b="1" dirty="0">
            <a:cs typeface="B Zar" panose="00000400000000000000" pitchFamily="2" charset="-78"/>
          </a:endParaRPr>
        </a:p>
      </dgm:t>
    </dgm:pt>
    <dgm:pt modelId="{C364B3FA-5035-4189-9BC5-E71DC32BF4C2}" type="parTrans" cxnId="{35177B2E-62B4-4A05-A638-DC9D5FF23A0E}">
      <dgm:prSet/>
      <dgm:spPr/>
      <dgm:t>
        <a:bodyPr/>
        <a:lstStyle/>
        <a:p>
          <a:endParaRPr lang="en-US"/>
        </a:p>
      </dgm:t>
    </dgm:pt>
    <dgm:pt modelId="{AEAD7AC2-D416-4456-99CF-E8CBB9823912}" type="sibTrans" cxnId="{35177B2E-62B4-4A05-A638-DC9D5FF23A0E}">
      <dgm:prSet/>
      <dgm:spPr/>
    </dgm:pt>
    <dgm:pt modelId="{8F614D6E-8666-429E-A6C1-EA4C9A6076E6}" type="pres">
      <dgm:prSet presAssocID="{320255C8-334F-4F6F-915C-F562B6C0030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CA04CD0-21E6-401B-8CC2-A025F29F3CBC}" type="pres">
      <dgm:prSet presAssocID="{5BEEAECD-EAA6-4CE2-A331-E7996870264B}" presName="root1" presStyleCnt="0"/>
      <dgm:spPr/>
      <dgm:t>
        <a:bodyPr/>
        <a:lstStyle/>
        <a:p>
          <a:pPr rtl="1"/>
          <a:endParaRPr lang="fa-IR"/>
        </a:p>
      </dgm:t>
    </dgm:pt>
    <dgm:pt modelId="{10ED88B1-DF85-4853-AC3F-E5631A723AAF}" type="pres">
      <dgm:prSet presAssocID="{5BEEAECD-EAA6-4CE2-A331-E7996870264B}" presName="LevelOneTextNode" presStyleLbl="node0" presStyleIdx="0" presStyleCnt="1" custScaleX="1554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F619B8-1B54-4189-886A-D977A2381C4D}" type="pres">
      <dgm:prSet presAssocID="{5BEEAECD-EAA6-4CE2-A331-E7996870264B}" presName="level2hierChild" presStyleCnt="0"/>
      <dgm:spPr/>
      <dgm:t>
        <a:bodyPr/>
        <a:lstStyle/>
        <a:p>
          <a:pPr rtl="1"/>
          <a:endParaRPr lang="fa-IR"/>
        </a:p>
      </dgm:t>
    </dgm:pt>
    <dgm:pt modelId="{F1F06D1E-FC5F-4C06-A47A-EA164820BEDA}" type="pres">
      <dgm:prSet presAssocID="{26901ACA-D9F7-47C1-850A-65B9D83C9210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BCB2818-34B9-453F-80E0-A44D35082FC3}" type="pres">
      <dgm:prSet presAssocID="{26901ACA-D9F7-47C1-850A-65B9D83C9210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C9A3D8A-CC4F-413C-A1E9-53912554B93B}" type="pres">
      <dgm:prSet presAssocID="{76D485F1-6EBE-427B-94EF-067793BB258C}" presName="root2" presStyleCnt="0"/>
      <dgm:spPr/>
      <dgm:t>
        <a:bodyPr/>
        <a:lstStyle/>
        <a:p>
          <a:pPr rtl="1"/>
          <a:endParaRPr lang="fa-IR"/>
        </a:p>
      </dgm:t>
    </dgm:pt>
    <dgm:pt modelId="{E353647B-6307-45A6-ABFE-5D732B22E134}" type="pres">
      <dgm:prSet presAssocID="{76D485F1-6EBE-427B-94EF-067793BB25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FAE86F-B1A9-469E-9F2C-8BE06A1569CA}" type="pres">
      <dgm:prSet presAssocID="{76D485F1-6EBE-427B-94EF-067793BB258C}" presName="level3hierChild" presStyleCnt="0"/>
      <dgm:spPr/>
      <dgm:t>
        <a:bodyPr/>
        <a:lstStyle/>
        <a:p>
          <a:pPr rtl="1"/>
          <a:endParaRPr lang="fa-IR"/>
        </a:p>
      </dgm:t>
    </dgm:pt>
    <dgm:pt modelId="{A50355AC-9D70-4B0F-AAAF-46FFA0990E1E}" type="pres">
      <dgm:prSet presAssocID="{764C38F0-302E-40D6-B18B-E124B3A24043}" presName="conn2-1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2441E19A-A30C-4B08-A974-8A5F0B5E1CD3}" type="pres">
      <dgm:prSet presAssocID="{764C38F0-302E-40D6-B18B-E124B3A24043}" presName="connTx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D372F372-332E-4992-9003-3EA1EB8158DB}" type="pres">
      <dgm:prSet presAssocID="{EDBC85F9-EC1A-408E-A1F4-77AAD668D4AF}" presName="root2" presStyleCnt="0"/>
      <dgm:spPr/>
      <dgm:t>
        <a:bodyPr/>
        <a:lstStyle/>
        <a:p>
          <a:pPr rtl="1"/>
          <a:endParaRPr lang="fa-IR"/>
        </a:p>
      </dgm:t>
    </dgm:pt>
    <dgm:pt modelId="{F117D786-F30C-4839-8A1E-E5F24464FC0D}" type="pres">
      <dgm:prSet presAssocID="{EDBC85F9-EC1A-408E-A1F4-77AAD668D4AF}" presName="LevelTwoTextNode" presStyleLbl="node3" presStyleIdx="0" presStyleCnt="8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7AE774-C8A7-4764-BED7-24CA2821025B}" type="pres">
      <dgm:prSet presAssocID="{EDBC85F9-EC1A-408E-A1F4-77AAD668D4AF}" presName="level3hierChild" presStyleCnt="0"/>
      <dgm:spPr/>
      <dgm:t>
        <a:bodyPr/>
        <a:lstStyle/>
        <a:p>
          <a:pPr rtl="1"/>
          <a:endParaRPr lang="fa-IR"/>
        </a:p>
      </dgm:t>
    </dgm:pt>
    <dgm:pt modelId="{570C5B7C-CBA5-4690-8A31-9546B7990239}" type="pres">
      <dgm:prSet presAssocID="{539BB5BE-4C57-4A36-A13E-1C79A139673D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E3D40938-DBB9-41FE-AF4C-4FD9F09A5DEF}" type="pres">
      <dgm:prSet presAssocID="{539BB5BE-4C57-4A36-A13E-1C79A139673D}" presName="connTx" presStyleLbl="parChTrans1D3" presStyleIdx="1" presStyleCnt="8"/>
      <dgm:spPr/>
      <dgm:t>
        <a:bodyPr/>
        <a:lstStyle/>
        <a:p>
          <a:endParaRPr lang="en-US"/>
        </a:p>
      </dgm:t>
    </dgm:pt>
    <dgm:pt modelId="{0EEE6743-2B0F-44FA-B9A0-4A875447AE29}" type="pres">
      <dgm:prSet presAssocID="{75C75EDA-D5B6-435D-90CC-15DCB3AACBBF}" presName="root2" presStyleCnt="0"/>
      <dgm:spPr/>
    </dgm:pt>
    <dgm:pt modelId="{B1EE182E-B2B0-47AD-BE2A-151A8A620FE2}" type="pres">
      <dgm:prSet presAssocID="{75C75EDA-D5B6-435D-90CC-15DCB3AACBBF}" presName="LevelTwoTextNode" presStyleLbl="node3" presStyleIdx="1" presStyleCnt="8" custScaleX="427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91434-D9C4-4F5F-A6FE-2F31A2FD3AFD}" type="pres">
      <dgm:prSet presAssocID="{75C75EDA-D5B6-435D-90CC-15DCB3AACBBF}" presName="level3hierChild" presStyleCnt="0"/>
      <dgm:spPr/>
    </dgm:pt>
    <dgm:pt modelId="{112DE78F-1ED7-4C7E-A169-2F73343B1028}" type="pres">
      <dgm:prSet presAssocID="{65311460-1E93-4F68-B476-DFF8C170B3EA}" presName="conn2-1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9A6C1D34-5482-4C22-8CE2-B96483D28A15}" type="pres">
      <dgm:prSet presAssocID="{65311460-1E93-4F68-B476-DFF8C170B3EA}" presName="connTx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D88B3BCC-7B42-4793-A60A-C8336EF858F7}" type="pres">
      <dgm:prSet presAssocID="{87038C27-E4A0-4BE6-B503-AD462DECABF6}" presName="root2" presStyleCnt="0"/>
      <dgm:spPr/>
      <dgm:t>
        <a:bodyPr/>
        <a:lstStyle/>
        <a:p>
          <a:pPr rtl="1"/>
          <a:endParaRPr lang="fa-IR"/>
        </a:p>
      </dgm:t>
    </dgm:pt>
    <dgm:pt modelId="{1D66BDC8-F511-4E76-BFDF-E68F03DCF2BF}" type="pres">
      <dgm:prSet presAssocID="{87038C27-E4A0-4BE6-B503-AD462DECABF6}" presName="LevelTwoTextNode" presStyleLbl="node3" presStyleIdx="2" presStyleCnt="8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38EFFA-18D5-4401-BF7C-9B1DFC5655AC}" type="pres">
      <dgm:prSet presAssocID="{87038C27-E4A0-4BE6-B503-AD462DECABF6}" presName="level3hierChild" presStyleCnt="0"/>
      <dgm:spPr/>
      <dgm:t>
        <a:bodyPr/>
        <a:lstStyle/>
        <a:p>
          <a:pPr rtl="1"/>
          <a:endParaRPr lang="fa-IR"/>
        </a:p>
      </dgm:t>
    </dgm:pt>
    <dgm:pt modelId="{1AC4926B-08DB-49FE-ADEB-B6A1C619CDD6}" type="pres">
      <dgm:prSet presAssocID="{8D2EA632-152B-46E5-B0C4-C3B0E65D648B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356A414-B577-4603-813F-1503E4833B9E}" type="pres">
      <dgm:prSet presAssocID="{8D2EA632-152B-46E5-B0C4-C3B0E65D648B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7E59DE7-D897-4C91-B3D9-8FBAE7792602}" type="pres">
      <dgm:prSet presAssocID="{8029E5B9-43B0-4562-861C-6D3A88A2B44F}" presName="root2" presStyleCnt="0"/>
      <dgm:spPr/>
      <dgm:t>
        <a:bodyPr/>
        <a:lstStyle/>
        <a:p>
          <a:pPr rtl="1"/>
          <a:endParaRPr lang="fa-IR"/>
        </a:p>
      </dgm:t>
    </dgm:pt>
    <dgm:pt modelId="{41FFF225-CD29-4EEB-ADC1-C88480AA5769}" type="pres">
      <dgm:prSet presAssocID="{8029E5B9-43B0-4562-861C-6D3A88A2B44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A0F046-E229-46E6-82D1-AC6DAFA18045}" type="pres">
      <dgm:prSet presAssocID="{8029E5B9-43B0-4562-861C-6D3A88A2B44F}" presName="level3hierChild" presStyleCnt="0"/>
      <dgm:spPr/>
      <dgm:t>
        <a:bodyPr/>
        <a:lstStyle/>
        <a:p>
          <a:pPr rtl="1"/>
          <a:endParaRPr lang="fa-IR"/>
        </a:p>
      </dgm:t>
    </dgm:pt>
    <dgm:pt modelId="{436BBC8D-C102-48D7-BA26-B4325074CE92}" type="pres">
      <dgm:prSet presAssocID="{9152016C-D4B2-4891-8C08-DA76C519B5A3}" presName="conn2-1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9846F870-94B5-4B5E-9437-B438928E33D4}" type="pres">
      <dgm:prSet presAssocID="{9152016C-D4B2-4891-8C08-DA76C519B5A3}" presName="connTx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04FA88FC-97BC-489F-BD11-590F0B0CA1F3}" type="pres">
      <dgm:prSet presAssocID="{9CE3DDCE-DC7E-411A-82C1-4BD8E1241E1F}" presName="root2" presStyleCnt="0"/>
      <dgm:spPr/>
      <dgm:t>
        <a:bodyPr/>
        <a:lstStyle/>
        <a:p>
          <a:pPr rtl="1"/>
          <a:endParaRPr lang="fa-IR"/>
        </a:p>
      </dgm:t>
    </dgm:pt>
    <dgm:pt modelId="{86AB27A8-37E9-41A0-893C-99A46889A83F}" type="pres">
      <dgm:prSet presAssocID="{9CE3DDCE-DC7E-411A-82C1-4BD8E1241E1F}" presName="LevelTwoTextNode" presStyleLbl="node3" presStyleIdx="3" presStyleCnt="8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774D8F-0F25-4401-80A1-86856BCA08ED}" type="pres">
      <dgm:prSet presAssocID="{9CE3DDCE-DC7E-411A-82C1-4BD8E1241E1F}" presName="level3hierChild" presStyleCnt="0"/>
      <dgm:spPr/>
      <dgm:t>
        <a:bodyPr/>
        <a:lstStyle/>
        <a:p>
          <a:pPr rtl="1"/>
          <a:endParaRPr lang="fa-IR"/>
        </a:p>
      </dgm:t>
    </dgm:pt>
    <dgm:pt modelId="{185C34CF-337F-4C98-99D6-E84F5C5E1ADA}" type="pres">
      <dgm:prSet presAssocID="{8972F8D7-5A3B-4578-A303-B2BC52CDD534}" presName="conn2-1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CAB2289D-5974-434A-B732-E2386968FF3C}" type="pres">
      <dgm:prSet presAssocID="{8972F8D7-5A3B-4578-A303-B2BC52CDD534}" presName="connTx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45DFCC51-CD60-4229-BA5B-2457922F1181}" type="pres">
      <dgm:prSet presAssocID="{BCF363A0-A839-4B19-9D2C-A9A788BEDEA9}" presName="root2" presStyleCnt="0"/>
      <dgm:spPr/>
      <dgm:t>
        <a:bodyPr/>
        <a:lstStyle/>
        <a:p>
          <a:pPr rtl="1"/>
          <a:endParaRPr lang="fa-IR"/>
        </a:p>
      </dgm:t>
    </dgm:pt>
    <dgm:pt modelId="{38249365-AB20-4F11-A546-90A17FB87B24}" type="pres">
      <dgm:prSet presAssocID="{BCF363A0-A839-4B19-9D2C-A9A788BEDEA9}" presName="LevelTwoTextNode" presStyleLbl="node3" presStyleIdx="4" presStyleCnt="8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13ECC3-BF7A-4638-AB9C-45810EA8AC86}" type="pres">
      <dgm:prSet presAssocID="{BCF363A0-A839-4B19-9D2C-A9A788BEDEA9}" presName="level3hierChild" presStyleCnt="0"/>
      <dgm:spPr/>
      <dgm:t>
        <a:bodyPr/>
        <a:lstStyle/>
        <a:p>
          <a:pPr rtl="1"/>
          <a:endParaRPr lang="fa-IR"/>
        </a:p>
      </dgm:t>
    </dgm:pt>
    <dgm:pt modelId="{057AA389-6F15-455B-89DE-08F89AFBAE18}" type="pres">
      <dgm:prSet presAssocID="{C364B3FA-5035-4189-9BC5-E71DC32BF4C2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8B9F85ED-2288-4FFB-84CF-AFE5713130FC}" type="pres">
      <dgm:prSet presAssocID="{C364B3FA-5035-4189-9BC5-E71DC32BF4C2}" presName="connTx" presStyleLbl="parChTrans1D3" presStyleIdx="5" presStyleCnt="8"/>
      <dgm:spPr/>
      <dgm:t>
        <a:bodyPr/>
        <a:lstStyle/>
        <a:p>
          <a:endParaRPr lang="en-US"/>
        </a:p>
      </dgm:t>
    </dgm:pt>
    <dgm:pt modelId="{EEB56E4E-05B3-4D40-BA0F-FB88211211DE}" type="pres">
      <dgm:prSet presAssocID="{9B236B36-9D6E-4649-AB36-B0034D4927BE}" presName="root2" presStyleCnt="0"/>
      <dgm:spPr/>
    </dgm:pt>
    <dgm:pt modelId="{0C00993D-C2A1-45D8-860D-259CA36A70FD}" type="pres">
      <dgm:prSet presAssocID="{9B236B36-9D6E-4649-AB36-B0034D4927BE}" presName="LevelTwoTextNode" presStyleLbl="node3" presStyleIdx="5" presStyleCnt="8" custScaleX="426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1E135-806F-4CB8-A86C-8212042EC218}" type="pres">
      <dgm:prSet presAssocID="{9B236B36-9D6E-4649-AB36-B0034D4927BE}" presName="level3hierChild" presStyleCnt="0"/>
      <dgm:spPr/>
    </dgm:pt>
    <dgm:pt modelId="{49045C24-71C5-4DE7-B606-8D18E60D396D}" type="pres">
      <dgm:prSet presAssocID="{5746A0B4-946A-4C6F-8E7F-262055E4C6B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65A0FF76-3C87-49F3-9AE3-734A04457281}" type="pres">
      <dgm:prSet presAssocID="{5746A0B4-946A-4C6F-8E7F-262055E4C6B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E87CECD-F7E8-41F0-84A7-3DDF5829CB0F}" type="pres">
      <dgm:prSet presAssocID="{3EDD1353-5017-46EB-9459-711B84D562A0}" presName="root2" presStyleCnt="0"/>
      <dgm:spPr/>
      <dgm:t>
        <a:bodyPr/>
        <a:lstStyle/>
        <a:p>
          <a:pPr rtl="1"/>
          <a:endParaRPr lang="fa-IR"/>
        </a:p>
      </dgm:t>
    </dgm:pt>
    <dgm:pt modelId="{67EB0B93-6CED-49FB-B4FC-59C784F59B33}" type="pres">
      <dgm:prSet presAssocID="{3EDD1353-5017-46EB-9459-711B84D562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8DDEE6-8011-4D8D-8E32-F644DF6781DF}" type="pres">
      <dgm:prSet presAssocID="{3EDD1353-5017-46EB-9459-711B84D562A0}" presName="level3hierChild" presStyleCnt="0"/>
      <dgm:spPr/>
      <dgm:t>
        <a:bodyPr/>
        <a:lstStyle/>
        <a:p>
          <a:pPr rtl="1"/>
          <a:endParaRPr lang="fa-IR"/>
        </a:p>
      </dgm:t>
    </dgm:pt>
    <dgm:pt modelId="{A0E67C16-A588-4D95-A711-5EBCA469CFFB}" type="pres">
      <dgm:prSet presAssocID="{B232949F-AD49-4566-B384-9B09E8645384}" presName="conn2-1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C15EC74A-BDF6-4964-81E4-E4209C34CFED}" type="pres">
      <dgm:prSet presAssocID="{B232949F-AD49-4566-B384-9B09E8645384}" presName="connTx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00E3D6A6-5AD5-4706-AF20-BDFA28A25E69}" type="pres">
      <dgm:prSet presAssocID="{C59BD505-83C0-4B8A-A458-6894ECFBFF81}" presName="root2" presStyleCnt="0"/>
      <dgm:spPr/>
      <dgm:t>
        <a:bodyPr/>
        <a:lstStyle/>
        <a:p>
          <a:pPr rtl="1"/>
          <a:endParaRPr lang="fa-IR"/>
        </a:p>
      </dgm:t>
    </dgm:pt>
    <dgm:pt modelId="{19CD32DE-7BDF-44FD-BF37-92DA2A41D4C8}" type="pres">
      <dgm:prSet presAssocID="{C59BD505-83C0-4B8A-A458-6894ECFBFF81}" presName="LevelTwoTextNode" presStyleLbl="node3" presStyleIdx="6" presStyleCnt="8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F79BD2-53A7-4ADF-B9EF-18BD5AFD3F9F}" type="pres">
      <dgm:prSet presAssocID="{C59BD505-83C0-4B8A-A458-6894ECFBFF81}" presName="level3hierChild" presStyleCnt="0"/>
      <dgm:spPr/>
      <dgm:t>
        <a:bodyPr/>
        <a:lstStyle/>
        <a:p>
          <a:pPr rtl="1"/>
          <a:endParaRPr lang="fa-IR"/>
        </a:p>
      </dgm:t>
    </dgm:pt>
    <dgm:pt modelId="{950EBAA0-0BE9-45F8-BEB3-A4422CB8C9C1}" type="pres">
      <dgm:prSet presAssocID="{7F704A49-E7FF-49B9-9225-02CA10C678C0}" presName="conn2-1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22C6344A-7E17-453A-B6C0-7084A31CB861}" type="pres">
      <dgm:prSet presAssocID="{7F704A49-E7FF-49B9-9225-02CA10C678C0}" presName="connTx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11CE305F-4D77-4047-8EA7-C2ABCC4B31ED}" type="pres">
      <dgm:prSet presAssocID="{F4A2572D-183E-4DA0-926C-F71E7EFB50E9}" presName="root2" presStyleCnt="0"/>
      <dgm:spPr/>
      <dgm:t>
        <a:bodyPr/>
        <a:lstStyle/>
        <a:p>
          <a:pPr rtl="1"/>
          <a:endParaRPr lang="fa-IR"/>
        </a:p>
      </dgm:t>
    </dgm:pt>
    <dgm:pt modelId="{CCF8541C-CA26-49E0-8F89-77660682F182}" type="pres">
      <dgm:prSet presAssocID="{F4A2572D-183E-4DA0-926C-F71E7EFB50E9}" presName="LevelTwoTextNode" presStyleLbl="node3" presStyleIdx="7" presStyleCnt="8" custScaleX="4307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A3215B-3248-4A2F-A8A5-B81D9339A89F}" type="pres">
      <dgm:prSet presAssocID="{F4A2572D-183E-4DA0-926C-F71E7EFB50E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61392D9F-FA9E-4825-8CFF-F7C0783F0D1D}" type="presOf" srcId="{9152016C-D4B2-4891-8C08-DA76C519B5A3}" destId="{436BBC8D-C102-48D7-BA26-B4325074CE92}" srcOrd="0" destOrd="0" presId="urn:microsoft.com/office/officeart/2008/layout/HorizontalMultiLevelHierarchy"/>
    <dgm:cxn modelId="{891AD636-20AE-4CDE-AE5F-36D627B328AE}" type="presOf" srcId="{B232949F-AD49-4566-B384-9B09E8645384}" destId="{A0E67C16-A588-4D95-A711-5EBCA469CFFB}" srcOrd="0" destOrd="0" presId="urn:microsoft.com/office/officeart/2008/layout/HorizontalMultiLevelHierarchy"/>
    <dgm:cxn modelId="{C787B1D8-1B8A-4096-8EAA-7A40FBBF5F1C}" srcId="{3EDD1353-5017-46EB-9459-711B84D562A0}" destId="{C59BD505-83C0-4B8A-A458-6894ECFBFF81}" srcOrd="0" destOrd="0" parTransId="{B232949F-AD49-4566-B384-9B09E8645384}" sibTransId="{0C4246EE-DB7C-43F6-80A3-5D51F78C84C2}"/>
    <dgm:cxn modelId="{B137B6FA-5BE6-4AE2-8371-629B43444C85}" type="presOf" srcId="{C59BD505-83C0-4B8A-A458-6894ECFBFF81}" destId="{19CD32DE-7BDF-44FD-BF37-92DA2A41D4C8}" srcOrd="0" destOrd="0" presId="urn:microsoft.com/office/officeart/2008/layout/HorizontalMultiLevelHierarchy"/>
    <dgm:cxn modelId="{1D159169-9FB2-4577-957B-4059D002E0A1}" type="presOf" srcId="{75C75EDA-D5B6-435D-90CC-15DCB3AACBBF}" destId="{B1EE182E-B2B0-47AD-BE2A-151A8A620FE2}" srcOrd="0" destOrd="0" presId="urn:microsoft.com/office/officeart/2008/layout/HorizontalMultiLevelHierarchy"/>
    <dgm:cxn modelId="{FA810658-FA54-4F15-A2A2-795F2774C8B5}" srcId="{5BEEAECD-EAA6-4CE2-A331-E7996870264B}" destId="{3EDD1353-5017-46EB-9459-711B84D562A0}" srcOrd="2" destOrd="0" parTransId="{5746A0B4-946A-4C6F-8E7F-262055E4C6BE}" sibTransId="{102663F5-87F9-46D1-ADF8-6F331A13B6A7}"/>
    <dgm:cxn modelId="{9657F637-11F5-4611-8C4D-79F158EA31D4}" srcId="{76D485F1-6EBE-427B-94EF-067793BB258C}" destId="{EDBC85F9-EC1A-408E-A1F4-77AAD668D4AF}" srcOrd="0" destOrd="0" parTransId="{764C38F0-302E-40D6-B18B-E124B3A24043}" sibTransId="{3F7AA5F6-E91D-4A2F-A825-7A6563A3CD00}"/>
    <dgm:cxn modelId="{CB155FE7-1BC2-419D-B90A-B06B0E551E08}" srcId="{76D485F1-6EBE-427B-94EF-067793BB258C}" destId="{87038C27-E4A0-4BE6-B503-AD462DECABF6}" srcOrd="2" destOrd="0" parTransId="{65311460-1E93-4F68-B476-DFF8C170B3EA}" sibTransId="{B850D7A1-858C-40BE-BCC2-5A948C8C82E6}"/>
    <dgm:cxn modelId="{F34F7033-0D9C-4AF6-AFDF-11B698E9A65A}" type="presOf" srcId="{5746A0B4-946A-4C6F-8E7F-262055E4C6BE}" destId="{49045C24-71C5-4DE7-B606-8D18E60D396D}" srcOrd="0" destOrd="0" presId="urn:microsoft.com/office/officeart/2008/layout/HorizontalMultiLevelHierarchy"/>
    <dgm:cxn modelId="{AEC2FE0A-EA50-4CAD-A0CE-6E7CA74EA86B}" srcId="{5BEEAECD-EAA6-4CE2-A331-E7996870264B}" destId="{8029E5B9-43B0-4562-861C-6D3A88A2B44F}" srcOrd="1" destOrd="0" parTransId="{8D2EA632-152B-46E5-B0C4-C3B0E65D648B}" sibTransId="{A95DB1A6-CFC0-459C-BDCB-CEAF62360BAA}"/>
    <dgm:cxn modelId="{91F850FF-580B-42A1-AFEA-D1FCDAF09A6A}" type="presOf" srcId="{7F704A49-E7FF-49B9-9225-02CA10C678C0}" destId="{22C6344A-7E17-453A-B6C0-7084A31CB861}" srcOrd="1" destOrd="0" presId="urn:microsoft.com/office/officeart/2008/layout/HorizontalMultiLevelHierarchy"/>
    <dgm:cxn modelId="{0284F1AF-1F14-4C8E-8315-BF1217ACE62F}" type="presOf" srcId="{8972F8D7-5A3B-4578-A303-B2BC52CDD534}" destId="{185C34CF-337F-4C98-99D6-E84F5C5E1ADA}" srcOrd="0" destOrd="0" presId="urn:microsoft.com/office/officeart/2008/layout/HorizontalMultiLevelHierarchy"/>
    <dgm:cxn modelId="{ACE7BD5A-B669-4B0C-B81C-2051088EE5C3}" type="presOf" srcId="{3EDD1353-5017-46EB-9459-711B84D562A0}" destId="{67EB0B93-6CED-49FB-B4FC-59C784F59B33}" srcOrd="0" destOrd="0" presId="urn:microsoft.com/office/officeart/2008/layout/HorizontalMultiLevelHierarchy"/>
    <dgm:cxn modelId="{83C02C99-9BB5-40D2-9003-BD3F665CC761}" type="presOf" srcId="{9152016C-D4B2-4891-8C08-DA76C519B5A3}" destId="{9846F870-94B5-4B5E-9437-B438928E33D4}" srcOrd="1" destOrd="0" presId="urn:microsoft.com/office/officeart/2008/layout/HorizontalMultiLevelHierarchy"/>
    <dgm:cxn modelId="{1A0A2079-1687-486D-B671-D9A3D07C2C45}" type="presOf" srcId="{F4A2572D-183E-4DA0-926C-F71E7EFB50E9}" destId="{CCF8541C-CA26-49E0-8F89-77660682F182}" srcOrd="0" destOrd="0" presId="urn:microsoft.com/office/officeart/2008/layout/HorizontalMultiLevelHierarchy"/>
    <dgm:cxn modelId="{5A8A5E00-E1B5-4C7A-ABA7-E8D5EFA51B82}" srcId="{320255C8-334F-4F6F-915C-F562B6C0030C}" destId="{5BEEAECD-EAA6-4CE2-A331-E7996870264B}" srcOrd="0" destOrd="0" parTransId="{85492BC3-D4F2-4D4A-9086-2E7C9AD02677}" sibTransId="{F6D80996-B8F2-41C7-82BB-E3AD2A62EEAF}"/>
    <dgm:cxn modelId="{E1DFA0BE-85CD-40B9-AEB9-5620DA76986F}" type="presOf" srcId="{26901ACA-D9F7-47C1-850A-65B9D83C9210}" destId="{8BCB2818-34B9-453F-80E0-A44D35082FC3}" srcOrd="1" destOrd="0" presId="urn:microsoft.com/office/officeart/2008/layout/HorizontalMultiLevelHierarchy"/>
    <dgm:cxn modelId="{EAE33A5E-C8CD-4AD6-88D3-50BA5AA14AF6}" srcId="{76D485F1-6EBE-427B-94EF-067793BB258C}" destId="{75C75EDA-D5B6-435D-90CC-15DCB3AACBBF}" srcOrd="1" destOrd="0" parTransId="{539BB5BE-4C57-4A36-A13E-1C79A139673D}" sibTransId="{D92ACFC0-35BF-49C6-BD5D-980D82EF2176}"/>
    <dgm:cxn modelId="{F09397FD-07E6-4C1F-A86D-2000C952DDE1}" type="presOf" srcId="{76D485F1-6EBE-427B-94EF-067793BB258C}" destId="{E353647B-6307-45A6-ABFE-5D732B22E134}" srcOrd="0" destOrd="0" presId="urn:microsoft.com/office/officeart/2008/layout/HorizontalMultiLevelHierarchy"/>
    <dgm:cxn modelId="{A1143247-9A44-4D86-82C7-6F80DDD7425B}" type="presOf" srcId="{764C38F0-302E-40D6-B18B-E124B3A24043}" destId="{A50355AC-9D70-4B0F-AAAF-46FFA0990E1E}" srcOrd="0" destOrd="0" presId="urn:microsoft.com/office/officeart/2008/layout/HorizontalMultiLevelHierarchy"/>
    <dgm:cxn modelId="{9E601D2C-B799-4FFD-B8E5-943318833920}" type="presOf" srcId="{C364B3FA-5035-4189-9BC5-E71DC32BF4C2}" destId="{057AA389-6F15-455B-89DE-08F89AFBAE18}" srcOrd="0" destOrd="0" presId="urn:microsoft.com/office/officeart/2008/layout/HorizontalMultiLevelHierarchy"/>
    <dgm:cxn modelId="{886FFC61-A626-4165-A3A5-E8B3D6A830A4}" type="presOf" srcId="{26901ACA-D9F7-47C1-850A-65B9D83C9210}" destId="{F1F06D1E-FC5F-4C06-A47A-EA164820BEDA}" srcOrd="0" destOrd="0" presId="urn:microsoft.com/office/officeart/2008/layout/HorizontalMultiLevelHierarchy"/>
    <dgm:cxn modelId="{62D01DC1-D5F5-4E1D-87BF-AD79D390509B}" type="presOf" srcId="{87038C27-E4A0-4BE6-B503-AD462DECABF6}" destId="{1D66BDC8-F511-4E76-BFDF-E68F03DCF2BF}" srcOrd="0" destOrd="0" presId="urn:microsoft.com/office/officeart/2008/layout/HorizontalMultiLevelHierarchy"/>
    <dgm:cxn modelId="{CBE58BE5-E97A-4534-A6F0-DA0F6EF18A71}" type="presOf" srcId="{EDBC85F9-EC1A-408E-A1F4-77AAD668D4AF}" destId="{F117D786-F30C-4839-8A1E-E5F24464FC0D}" srcOrd="0" destOrd="0" presId="urn:microsoft.com/office/officeart/2008/layout/HorizontalMultiLevelHierarchy"/>
    <dgm:cxn modelId="{B282B701-1E63-4ED8-AC68-2D47A4E22E8C}" srcId="{8029E5B9-43B0-4562-861C-6D3A88A2B44F}" destId="{9CE3DDCE-DC7E-411A-82C1-4BD8E1241E1F}" srcOrd="0" destOrd="0" parTransId="{9152016C-D4B2-4891-8C08-DA76C519B5A3}" sibTransId="{FA77370F-EC44-4152-9B7C-53B473CDAE98}"/>
    <dgm:cxn modelId="{1722DDDB-04F6-4F3B-8695-AC703E9CEF74}" type="presOf" srcId="{9CE3DDCE-DC7E-411A-82C1-4BD8E1241E1F}" destId="{86AB27A8-37E9-41A0-893C-99A46889A83F}" srcOrd="0" destOrd="0" presId="urn:microsoft.com/office/officeart/2008/layout/HorizontalMultiLevelHierarchy"/>
    <dgm:cxn modelId="{3BA21445-D513-4945-8765-7819FB18B603}" type="presOf" srcId="{C364B3FA-5035-4189-9BC5-E71DC32BF4C2}" destId="{8B9F85ED-2288-4FFB-84CF-AFE5713130FC}" srcOrd="1" destOrd="0" presId="urn:microsoft.com/office/officeart/2008/layout/HorizontalMultiLevelHierarchy"/>
    <dgm:cxn modelId="{1087CD97-217E-4D04-9989-4FC2C3776C2D}" type="presOf" srcId="{8D2EA632-152B-46E5-B0C4-C3B0E65D648B}" destId="{1AC4926B-08DB-49FE-ADEB-B6A1C619CDD6}" srcOrd="0" destOrd="0" presId="urn:microsoft.com/office/officeart/2008/layout/HorizontalMultiLevelHierarchy"/>
    <dgm:cxn modelId="{B2D21146-0121-4028-BD08-425D259F73B3}" type="presOf" srcId="{9B236B36-9D6E-4649-AB36-B0034D4927BE}" destId="{0C00993D-C2A1-45D8-860D-259CA36A70FD}" srcOrd="0" destOrd="0" presId="urn:microsoft.com/office/officeart/2008/layout/HorizontalMultiLevelHierarchy"/>
    <dgm:cxn modelId="{14069222-A765-4FD1-96C5-9FE0198C0DD2}" srcId="{3EDD1353-5017-46EB-9459-711B84D562A0}" destId="{F4A2572D-183E-4DA0-926C-F71E7EFB50E9}" srcOrd="1" destOrd="0" parTransId="{7F704A49-E7FF-49B9-9225-02CA10C678C0}" sibTransId="{A3190969-48FC-444E-ABFA-9CF06B345D6B}"/>
    <dgm:cxn modelId="{F741CC3F-9769-4CBD-A47E-9534DB131FC2}" type="presOf" srcId="{764C38F0-302E-40D6-B18B-E124B3A24043}" destId="{2441E19A-A30C-4B08-A974-8A5F0B5E1CD3}" srcOrd="1" destOrd="0" presId="urn:microsoft.com/office/officeart/2008/layout/HorizontalMultiLevelHierarchy"/>
    <dgm:cxn modelId="{BD0AF119-2E66-4D5E-A090-6DDA80F006E9}" srcId="{5BEEAECD-EAA6-4CE2-A331-E7996870264B}" destId="{76D485F1-6EBE-427B-94EF-067793BB258C}" srcOrd="0" destOrd="0" parTransId="{26901ACA-D9F7-47C1-850A-65B9D83C9210}" sibTransId="{FFC395F6-6A7C-4DC0-BC02-84C05225FC11}"/>
    <dgm:cxn modelId="{C4DB5482-55A7-4C26-BF69-A007AC287A83}" type="presOf" srcId="{8972F8D7-5A3B-4578-A303-B2BC52CDD534}" destId="{CAB2289D-5974-434A-B732-E2386968FF3C}" srcOrd="1" destOrd="0" presId="urn:microsoft.com/office/officeart/2008/layout/HorizontalMultiLevelHierarchy"/>
    <dgm:cxn modelId="{F619A71E-0D04-4BB9-BC9E-375D1387B2EE}" type="presOf" srcId="{7F704A49-E7FF-49B9-9225-02CA10C678C0}" destId="{950EBAA0-0BE9-45F8-BEB3-A4422CB8C9C1}" srcOrd="0" destOrd="0" presId="urn:microsoft.com/office/officeart/2008/layout/HorizontalMultiLevelHierarchy"/>
    <dgm:cxn modelId="{EB8753DB-8092-4399-8ADC-B9D2235D5C2D}" type="presOf" srcId="{320255C8-334F-4F6F-915C-F562B6C0030C}" destId="{8F614D6E-8666-429E-A6C1-EA4C9A6076E6}" srcOrd="0" destOrd="0" presId="urn:microsoft.com/office/officeart/2008/layout/HorizontalMultiLevelHierarchy"/>
    <dgm:cxn modelId="{D695885E-7A18-484D-BA6C-C9733CCBFD35}" type="presOf" srcId="{539BB5BE-4C57-4A36-A13E-1C79A139673D}" destId="{570C5B7C-CBA5-4690-8A31-9546B7990239}" srcOrd="0" destOrd="0" presId="urn:microsoft.com/office/officeart/2008/layout/HorizontalMultiLevelHierarchy"/>
    <dgm:cxn modelId="{8E1A4A4B-2069-403E-8B16-87DE3EE9BED0}" srcId="{8029E5B9-43B0-4562-861C-6D3A88A2B44F}" destId="{BCF363A0-A839-4B19-9D2C-A9A788BEDEA9}" srcOrd="1" destOrd="0" parTransId="{8972F8D7-5A3B-4578-A303-B2BC52CDD534}" sibTransId="{39E23D9E-7BA6-4C97-A5F4-602AE1CE84B5}"/>
    <dgm:cxn modelId="{D212718A-34E1-4A15-925C-36A9EE488D36}" type="presOf" srcId="{5746A0B4-946A-4C6F-8E7F-262055E4C6BE}" destId="{65A0FF76-3C87-49F3-9AE3-734A04457281}" srcOrd="1" destOrd="0" presId="urn:microsoft.com/office/officeart/2008/layout/HorizontalMultiLevelHierarchy"/>
    <dgm:cxn modelId="{8F7A3BC4-F989-4C39-82E9-E3FEE3AE6F12}" type="presOf" srcId="{BCF363A0-A839-4B19-9D2C-A9A788BEDEA9}" destId="{38249365-AB20-4F11-A546-90A17FB87B24}" srcOrd="0" destOrd="0" presId="urn:microsoft.com/office/officeart/2008/layout/HorizontalMultiLevelHierarchy"/>
    <dgm:cxn modelId="{4D322E0C-6EAA-4D9C-B42A-CCA0C182FC35}" type="presOf" srcId="{8D2EA632-152B-46E5-B0C4-C3B0E65D648B}" destId="{B356A414-B577-4603-813F-1503E4833B9E}" srcOrd="1" destOrd="0" presId="urn:microsoft.com/office/officeart/2008/layout/HorizontalMultiLevelHierarchy"/>
    <dgm:cxn modelId="{35177B2E-62B4-4A05-A638-DC9D5FF23A0E}" srcId="{8029E5B9-43B0-4562-861C-6D3A88A2B44F}" destId="{9B236B36-9D6E-4649-AB36-B0034D4927BE}" srcOrd="2" destOrd="0" parTransId="{C364B3FA-5035-4189-9BC5-E71DC32BF4C2}" sibTransId="{AEAD7AC2-D416-4456-99CF-E8CBB9823912}"/>
    <dgm:cxn modelId="{A962E494-164F-4A69-B9C7-DEA9BF8AA476}" type="presOf" srcId="{B232949F-AD49-4566-B384-9B09E8645384}" destId="{C15EC74A-BDF6-4964-81E4-E4209C34CFED}" srcOrd="1" destOrd="0" presId="urn:microsoft.com/office/officeart/2008/layout/HorizontalMultiLevelHierarchy"/>
    <dgm:cxn modelId="{6A8CFB9E-0178-4E89-ABE7-9B4E5F6F1A30}" type="presOf" srcId="{5BEEAECD-EAA6-4CE2-A331-E7996870264B}" destId="{10ED88B1-DF85-4853-AC3F-E5631A723AAF}" srcOrd="0" destOrd="0" presId="urn:microsoft.com/office/officeart/2008/layout/HorizontalMultiLevelHierarchy"/>
    <dgm:cxn modelId="{6057171E-E3EB-46F4-996B-CAFD2BE7BBE7}" type="presOf" srcId="{539BB5BE-4C57-4A36-A13E-1C79A139673D}" destId="{E3D40938-DBB9-41FE-AF4C-4FD9F09A5DEF}" srcOrd="1" destOrd="0" presId="urn:microsoft.com/office/officeart/2008/layout/HorizontalMultiLevelHierarchy"/>
    <dgm:cxn modelId="{ED39566A-4750-4E54-8ED9-5897D452A4F6}" type="presOf" srcId="{65311460-1E93-4F68-B476-DFF8C170B3EA}" destId="{9A6C1D34-5482-4C22-8CE2-B96483D28A15}" srcOrd="1" destOrd="0" presId="urn:microsoft.com/office/officeart/2008/layout/HorizontalMultiLevelHierarchy"/>
    <dgm:cxn modelId="{B5832571-8C06-4B04-8562-C4C309C5AE9D}" type="presOf" srcId="{65311460-1E93-4F68-B476-DFF8C170B3EA}" destId="{112DE78F-1ED7-4C7E-A169-2F73343B1028}" srcOrd="0" destOrd="0" presId="urn:microsoft.com/office/officeart/2008/layout/HorizontalMultiLevelHierarchy"/>
    <dgm:cxn modelId="{46F37892-2488-4840-AD0B-E81DDD6372DF}" type="presOf" srcId="{8029E5B9-43B0-4562-861C-6D3A88A2B44F}" destId="{41FFF225-CD29-4EEB-ADC1-C88480AA5769}" srcOrd="0" destOrd="0" presId="urn:microsoft.com/office/officeart/2008/layout/HorizontalMultiLevelHierarchy"/>
    <dgm:cxn modelId="{6CF1414B-B971-4180-979C-FF13C6EBA563}" type="presParOf" srcId="{8F614D6E-8666-429E-A6C1-EA4C9A6076E6}" destId="{BCA04CD0-21E6-401B-8CC2-A025F29F3CBC}" srcOrd="0" destOrd="0" presId="urn:microsoft.com/office/officeart/2008/layout/HorizontalMultiLevelHierarchy"/>
    <dgm:cxn modelId="{67C7120B-51CB-4174-B9FF-45582C561DFE}" type="presParOf" srcId="{BCA04CD0-21E6-401B-8CC2-A025F29F3CBC}" destId="{10ED88B1-DF85-4853-AC3F-E5631A723AAF}" srcOrd="0" destOrd="0" presId="urn:microsoft.com/office/officeart/2008/layout/HorizontalMultiLevelHierarchy"/>
    <dgm:cxn modelId="{ECCD7053-EA48-4306-B97A-4FB56CDA6098}" type="presParOf" srcId="{BCA04CD0-21E6-401B-8CC2-A025F29F3CBC}" destId="{02F619B8-1B54-4189-886A-D977A2381C4D}" srcOrd="1" destOrd="0" presId="urn:microsoft.com/office/officeart/2008/layout/HorizontalMultiLevelHierarchy"/>
    <dgm:cxn modelId="{0106A9E6-3F0F-4747-8944-C359658DED36}" type="presParOf" srcId="{02F619B8-1B54-4189-886A-D977A2381C4D}" destId="{F1F06D1E-FC5F-4C06-A47A-EA164820BEDA}" srcOrd="0" destOrd="0" presId="urn:microsoft.com/office/officeart/2008/layout/HorizontalMultiLevelHierarchy"/>
    <dgm:cxn modelId="{4A299ACE-97F3-41D8-B7F2-83D1A001183D}" type="presParOf" srcId="{F1F06D1E-FC5F-4C06-A47A-EA164820BEDA}" destId="{8BCB2818-34B9-453F-80E0-A44D35082FC3}" srcOrd="0" destOrd="0" presId="urn:microsoft.com/office/officeart/2008/layout/HorizontalMultiLevelHierarchy"/>
    <dgm:cxn modelId="{49FE1FB3-624D-4787-B962-E257B84A7F95}" type="presParOf" srcId="{02F619B8-1B54-4189-886A-D977A2381C4D}" destId="{CC9A3D8A-CC4F-413C-A1E9-53912554B93B}" srcOrd="1" destOrd="0" presId="urn:microsoft.com/office/officeart/2008/layout/HorizontalMultiLevelHierarchy"/>
    <dgm:cxn modelId="{53513CEF-0583-4381-BB48-B4040D79693E}" type="presParOf" srcId="{CC9A3D8A-CC4F-413C-A1E9-53912554B93B}" destId="{E353647B-6307-45A6-ABFE-5D732B22E134}" srcOrd="0" destOrd="0" presId="urn:microsoft.com/office/officeart/2008/layout/HorizontalMultiLevelHierarchy"/>
    <dgm:cxn modelId="{3297FC2A-A20B-4587-9EBA-4A43CFA92A4E}" type="presParOf" srcId="{CC9A3D8A-CC4F-413C-A1E9-53912554B93B}" destId="{27FAE86F-B1A9-469E-9F2C-8BE06A1569CA}" srcOrd="1" destOrd="0" presId="urn:microsoft.com/office/officeart/2008/layout/HorizontalMultiLevelHierarchy"/>
    <dgm:cxn modelId="{39793917-E1AD-4902-8F93-1303F18E72A5}" type="presParOf" srcId="{27FAE86F-B1A9-469E-9F2C-8BE06A1569CA}" destId="{A50355AC-9D70-4B0F-AAAF-46FFA0990E1E}" srcOrd="0" destOrd="0" presId="urn:microsoft.com/office/officeart/2008/layout/HorizontalMultiLevelHierarchy"/>
    <dgm:cxn modelId="{74393CC4-FD5F-4D7D-8AC4-74A2AA193061}" type="presParOf" srcId="{A50355AC-9D70-4B0F-AAAF-46FFA0990E1E}" destId="{2441E19A-A30C-4B08-A974-8A5F0B5E1CD3}" srcOrd="0" destOrd="0" presId="urn:microsoft.com/office/officeart/2008/layout/HorizontalMultiLevelHierarchy"/>
    <dgm:cxn modelId="{A72324D5-6E43-4A6D-B67B-A47768F440C2}" type="presParOf" srcId="{27FAE86F-B1A9-469E-9F2C-8BE06A1569CA}" destId="{D372F372-332E-4992-9003-3EA1EB8158DB}" srcOrd="1" destOrd="0" presId="urn:microsoft.com/office/officeart/2008/layout/HorizontalMultiLevelHierarchy"/>
    <dgm:cxn modelId="{1BB23F3D-E5FD-4687-BDDC-FDC26AEF0299}" type="presParOf" srcId="{D372F372-332E-4992-9003-3EA1EB8158DB}" destId="{F117D786-F30C-4839-8A1E-E5F24464FC0D}" srcOrd="0" destOrd="0" presId="urn:microsoft.com/office/officeart/2008/layout/HorizontalMultiLevelHierarchy"/>
    <dgm:cxn modelId="{75E65742-243E-4957-9F65-4F7A2B9DF264}" type="presParOf" srcId="{D372F372-332E-4992-9003-3EA1EB8158DB}" destId="{147AE774-C8A7-4764-BED7-24CA2821025B}" srcOrd="1" destOrd="0" presId="urn:microsoft.com/office/officeart/2008/layout/HorizontalMultiLevelHierarchy"/>
    <dgm:cxn modelId="{9AC2D82A-4398-4851-8762-EACA35977E41}" type="presParOf" srcId="{27FAE86F-B1A9-469E-9F2C-8BE06A1569CA}" destId="{570C5B7C-CBA5-4690-8A31-9546B7990239}" srcOrd="2" destOrd="0" presId="urn:microsoft.com/office/officeart/2008/layout/HorizontalMultiLevelHierarchy"/>
    <dgm:cxn modelId="{4909D5C0-93D6-45C3-8521-EB17D1D85D34}" type="presParOf" srcId="{570C5B7C-CBA5-4690-8A31-9546B7990239}" destId="{E3D40938-DBB9-41FE-AF4C-4FD9F09A5DEF}" srcOrd="0" destOrd="0" presId="urn:microsoft.com/office/officeart/2008/layout/HorizontalMultiLevelHierarchy"/>
    <dgm:cxn modelId="{F5B900A0-7D91-434E-8287-1A8BA30A0B11}" type="presParOf" srcId="{27FAE86F-B1A9-469E-9F2C-8BE06A1569CA}" destId="{0EEE6743-2B0F-44FA-B9A0-4A875447AE29}" srcOrd="3" destOrd="0" presId="urn:microsoft.com/office/officeart/2008/layout/HorizontalMultiLevelHierarchy"/>
    <dgm:cxn modelId="{D9399F6F-B691-42D7-8419-11054E8AE02C}" type="presParOf" srcId="{0EEE6743-2B0F-44FA-B9A0-4A875447AE29}" destId="{B1EE182E-B2B0-47AD-BE2A-151A8A620FE2}" srcOrd="0" destOrd="0" presId="urn:microsoft.com/office/officeart/2008/layout/HorizontalMultiLevelHierarchy"/>
    <dgm:cxn modelId="{3A8920A2-1493-488D-B2A9-B13EAD07C2B0}" type="presParOf" srcId="{0EEE6743-2B0F-44FA-B9A0-4A875447AE29}" destId="{7FE91434-D9C4-4F5F-A6FE-2F31A2FD3AFD}" srcOrd="1" destOrd="0" presId="urn:microsoft.com/office/officeart/2008/layout/HorizontalMultiLevelHierarchy"/>
    <dgm:cxn modelId="{EDAEEA2C-3653-4D78-8F38-83CCD1F47E88}" type="presParOf" srcId="{27FAE86F-B1A9-469E-9F2C-8BE06A1569CA}" destId="{112DE78F-1ED7-4C7E-A169-2F73343B1028}" srcOrd="4" destOrd="0" presId="urn:microsoft.com/office/officeart/2008/layout/HorizontalMultiLevelHierarchy"/>
    <dgm:cxn modelId="{A588C37F-B4AF-4031-863B-69FDFABCABA0}" type="presParOf" srcId="{112DE78F-1ED7-4C7E-A169-2F73343B1028}" destId="{9A6C1D34-5482-4C22-8CE2-B96483D28A15}" srcOrd="0" destOrd="0" presId="urn:microsoft.com/office/officeart/2008/layout/HorizontalMultiLevelHierarchy"/>
    <dgm:cxn modelId="{D601FB90-C9E2-4478-9686-A13F170C5B3C}" type="presParOf" srcId="{27FAE86F-B1A9-469E-9F2C-8BE06A1569CA}" destId="{D88B3BCC-7B42-4793-A60A-C8336EF858F7}" srcOrd="5" destOrd="0" presId="urn:microsoft.com/office/officeart/2008/layout/HorizontalMultiLevelHierarchy"/>
    <dgm:cxn modelId="{E5AE06CD-8788-4625-BAFD-72F88C9F6DB5}" type="presParOf" srcId="{D88B3BCC-7B42-4793-A60A-C8336EF858F7}" destId="{1D66BDC8-F511-4E76-BFDF-E68F03DCF2BF}" srcOrd="0" destOrd="0" presId="urn:microsoft.com/office/officeart/2008/layout/HorizontalMultiLevelHierarchy"/>
    <dgm:cxn modelId="{E4D88B46-08D0-4DF4-A445-41A62B1211A3}" type="presParOf" srcId="{D88B3BCC-7B42-4793-A60A-C8336EF858F7}" destId="{0538EFFA-18D5-4401-BF7C-9B1DFC5655AC}" srcOrd="1" destOrd="0" presId="urn:microsoft.com/office/officeart/2008/layout/HorizontalMultiLevelHierarchy"/>
    <dgm:cxn modelId="{3BDB6597-A82D-4C2D-B63A-057459739C2E}" type="presParOf" srcId="{02F619B8-1B54-4189-886A-D977A2381C4D}" destId="{1AC4926B-08DB-49FE-ADEB-B6A1C619CDD6}" srcOrd="2" destOrd="0" presId="urn:microsoft.com/office/officeart/2008/layout/HorizontalMultiLevelHierarchy"/>
    <dgm:cxn modelId="{5B7A6900-EEC8-4D32-B709-61008B0CF6A3}" type="presParOf" srcId="{1AC4926B-08DB-49FE-ADEB-B6A1C619CDD6}" destId="{B356A414-B577-4603-813F-1503E4833B9E}" srcOrd="0" destOrd="0" presId="urn:microsoft.com/office/officeart/2008/layout/HorizontalMultiLevelHierarchy"/>
    <dgm:cxn modelId="{B61EA65C-925C-45B2-A7F9-915FA4DD28B7}" type="presParOf" srcId="{02F619B8-1B54-4189-886A-D977A2381C4D}" destId="{C7E59DE7-D897-4C91-B3D9-8FBAE7792602}" srcOrd="3" destOrd="0" presId="urn:microsoft.com/office/officeart/2008/layout/HorizontalMultiLevelHierarchy"/>
    <dgm:cxn modelId="{C8B9819E-CE3E-4A99-A375-A3EF0498FE43}" type="presParOf" srcId="{C7E59DE7-D897-4C91-B3D9-8FBAE7792602}" destId="{41FFF225-CD29-4EEB-ADC1-C88480AA5769}" srcOrd="0" destOrd="0" presId="urn:microsoft.com/office/officeart/2008/layout/HorizontalMultiLevelHierarchy"/>
    <dgm:cxn modelId="{AFD6C676-9408-4172-A914-6A81E8D51F19}" type="presParOf" srcId="{C7E59DE7-D897-4C91-B3D9-8FBAE7792602}" destId="{DCA0F046-E229-46E6-82D1-AC6DAFA18045}" srcOrd="1" destOrd="0" presId="urn:microsoft.com/office/officeart/2008/layout/HorizontalMultiLevelHierarchy"/>
    <dgm:cxn modelId="{7ED1A0E7-0CD9-4403-A408-45468F252F3E}" type="presParOf" srcId="{DCA0F046-E229-46E6-82D1-AC6DAFA18045}" destId="{436BBC8D-C102-48D7-BA26-B4325074CE92}" srcOrd="0" destOrd="0" presId="urn:microsoft.com/office/officeart/2008/layout/HorizontalMultiLevelHierarchy"/>
    <dgm:cxn modelId="{A53056BA-BE6A-47A4-979F-A1C3FD6DE986}" type="presParOf" srcId="{436BBC8D-C102-48D7-BA26-B4325074CE92}" destId="{9846F870-94B5-4B5E-9437-B438928E33D4}" srcOrd="0" destOrd="0" presId="urn:microsoft.com/office/officeart/2008/layout/HorizontalMultiLevelHierarchy"/>
    <dgm:cxn modelId="{4DCD4A2E-6DBC-45E3-97AD-C7517ABB3F31}" type="presParOf" srcId="{DCA0F046-E229-46E6-82D1-AC6DAFA18045}" destId="{04FA88FC-97BC-489F-BD11-590F0B0CA1F3}" srcOrd="1" destOrd="0" presId="urn:microsoft.com/office/officeart/2008/layout/HorizontalMultiLevelHierarchy"/>
    <dgm:cxn modelId="{C2700ED8-F738-4D44-899B-E05C0781BE3C}" type="presParOf" srcId="{04FA88FC-97BC-489F-BD11-590F0B0CA1F3}" destId="{86AB27A8-37E9-41A0-893C-99A46889A83F}" srcOrd="0" destOrd="0" presId="urn:microsoft.com/office/officeart/2008/layout/HorizontalMultiLevelHierarchy"/>
    <dgm:cxn modelId="{FF00D3B1-CD0B-44A4-BADC-528786331321}" type="presParOf" srcId="{04FA88FC-97BC-489F-BD11-590F0B0CA1F3}" destId="{D1774D8F-0F25-4401-80A1-86856BCA08ED}" srcOrd="1" destOrd="0" presId="urn:microsoft.com/office/officeart/2008/layout/HorizontalMultiLevelHierarchy"/>
    <dgm:cxn modelId="{255BA7BC-78A9-497F-9962-8404B2EEA2B3}" type="presParOf" srcId="{DCA0F046-E229-46E6-82D1-AC6DAFA18045}" destId="{185C34CF-337F-4C98-99D6-E84F5C5E1ADA}" srcOrd="2" destOrd="0" presId="urn:microsoft.com/office/officeart/2008/layout/HorizontalMultiLevelHierarchy"/>
    <dgm:cxn modelId="{D323FBA5-063E-4129-9920-2E6E64541805}" type="presParOf" srcId="{185C34CF-337F-4C98-99D6-E84F5C5E1ADA}" destId="{CAB2289D-5974-434A-B732-E2386968FF3C}" srcOrd="0" destOrd="0" presId="urn:microsoft.com/office/officeart/2008/layout/HorizontalMultiLevelHierarchy"/>
    <dgm:cxn modelId="{08A72A94-1118-4EA5-B0B0-09D87D47827E}" type="presParOf" srcId="{DCA0F046-E229-46E6-82D1-AC6DAFA18045}" destId="{45DFCC51-CD60-4229-BA5B-2457922F1181}" srcOrd="3" destOrd="0" presId="urn:microsoft.com/office/officeart/2008/layout/HorizontalMultiLevelHierarchy"/>
    <dgm:cxn modelId="{B6E8CCD4-FB9A-427A-90FE-336A177F1BB7}" type="presParOf" srcId="{45DFCC51-CD60-4229-BA5B-2457922F1181}" destId="{38249365-AB20-4F11-A546-90A17FB87B24}" srcOrd="0" destOrd="0" presId="urn:microsoft.com/office/officeart/2008/layout/HorizontalMultiLevelHierarchy"/>
    <dgm:cxn modelId="{1A80F3B2-7597-4A76-9F21-706A73069D49}" type="presParOf" srcId="{45DFCC51-CD60-4229-BA5B-2457922F1181}" destId="{B413ECC3-BF7A-4638-AB9C-45810EA8AC86}" srcOrd="1" destOrd="0" presId="urn:microsoft.com/office/officeart/2008/layout/HorizontalMultiLevelHierarchy"/>
    <dgm:cxn modelId="{D7BBE6D7-D516-46E8-937F-60E63EC23992}" type="presParOf" srcId="{DCA0F046-E229-46E6-82D1-AC6DAFA18045}" destId="{057AA389-6F15-455B-89DE-08F89AFBAE18}" srcOrd="4" destOrd="0" presId="urn:microsoft.com/office/officeart/2008/layout/HorizontalMultiLevelHierarchy"/>
    <dgm:cxn modelId="{DC0B5716-E7A3-4D97-9A10-228F22F5A714}" type="presParOf" srcId="{057AA389-6F15-455B-89DE-08F89AFBAE18}" destId="{8B9F85ED-2288-4FFB-84CF-AFE5713130FC}" srcOrd="0" destOrd="0" presId="urn:microsoft.com/office/officeart/2008/layout/HorizontalMultiLevelHierarchy"/>
    <dgm:cxn modelId="{CD851046-0E1E-4DA4-B8B7-9047208E6240}" type="presParOf" srcId="{DCA0F046-E229-46E6-82D1-AC6DAFA18045}" destId="{EEB56E4E-05B3-4D40-BA0F-FB88211211DE}" srcOrd="5" destOrd="0" presId="urn:microsoft.com/office/officeart/2008/layout/HorizontalMultiLevelHierarchy"/>
    <dgm:cxn modelId="{9B2A8335-2268-4D8C-BAE0-54C7532C7BD0}" type="presParOf" srcId="{EEB56E4E-05B3-4D40-BA0F-FB88211211DE}" destId="{0C00993D-C2A1-45D8-860D-259CA36A70FD}" srcOrd="0" destOrd="0" presId="urn:microsoft.com/office/officeart/2008/layout/HorizontalMultiLevelHierarchy"/>
    <dgm:cxn modelId="{617A247F-57F3-4F27-8ECA-FA65F67EBA20}" type="presParOf" srcId="{EEB56E4E-05B3-4D40-BA0F-FB88211211DE}" destId="{77F1E135-806F-4CB8-A86C-8212042EC218}" srcOrd="1" destOrd="0" presId="urn:microsoft.com/office/officeart/2008/layout/HorizontalMultiLevelHierarchy"/>
    <dgm:cxn modelId="{8F5A3EAA-F47B-41E3-A9DC-6CA9A9940CB1}" type="presParOf" srcId="{02F619B8-1B54-4189-886A-D977A2381C4D}" destId="{49045C24-71C5-4DE7-B606-8D18E60D396D}" srcOrd="4" destOrd="0" presId="urn:microsoft.com/office/officeart/2008/layout/HorizontalMultiLevelHierarchy"/>
    <dgm:cxn modelId="{420B8CBF-E847-436E-8746-70B806E4D60D}" type="presParOf" srcId="{49045C24-71C5-4DE7-B606-8D18E60D396D}" destId="{65A0FF76-3C87-49F3-9AE3-734A04457281}" srcOrd="0" destOrd="0" presId="urn:microsoft.com/office/officeart/2008/layout/HorizontalMultiLevelHierarchy"/>
    <dgm:cxn modelId="{085EA92D-E471-4DB8-9E4E-D4A4241818FF}" type="presParOf" srcId="{02F619B8-1B54-4189-886A-D977A2381C4D}" destId="{0E87CECD-F7E8-41F0-84A7-3DDF5829CB0F}" srcOrd="5" destOrd="0" presId="urn:microsoft.com/office/officeart/2008/layout/HorizontalMultiLevelHierarchy"/>
    <dgm:cxn modelId="{06DC0CC6-F63C-47AC-87D8-B8D12279A6FF}" type="presParOf" srcId="{0E87CECD-F7E8-41F0-84A7-3DDF5829CB0F}" destId="{67EB0B93-6CED-49FB-B4FC-59C784F59B33}" srcOrd="0" destOrd="0" presId="urn:microsoft.com/office/officeart/2008/layout/HorizontalMultiLevelHierarchy"/>
    <dgm:cxn modelId="{F62D086D-3E00-4CA5-AB3D-E56E6C39FA11}" type="presParOf" srcId="{0E87CECD-F7E8-41F0-84A7-3DDF5829CB0F}" destId="{138DDEE6-8011-4D8D-8E32-F644DF6781DF}" srcOrd="1" destOrd="0" presId="urn:microsoft.com/office/officeart/2008/layout/HorizontalMultiLevelHierarchy"/>
    <dgm:cxn modelId="{69976975-82BB-42EB-AAFC-2BCB3FBC3B72}" type="presParOf" srcId="{138DDEE6-8011-4D8D-8E32-F644DF6781DF}" destId="{A0E67C16-A588-4D95-A711-5EBCA469CFFB}" srcOrd="0" destOrd="0" presId="urn:microsoft.com/office/officeart/2008/layout/HorizontalMultiLevelHierarchy"/>
    <dgm:cxn modelId="{4B69593F-ADF7-4F6E-A997-6734925131DA}" type="presParOf" srcId="{A0E67C16-A588-4D95-A711-5EBCA469CFFB}" destId="{C15EC74A-BDF6-4964-81E4-E4209C34CFED}" srcOrd="0" destOrd="0" presId="urn:microsoft.com/office/officeart/2008/layout/HorizontalMultiLevelHierarchy"/>
    <dgm:cxn modelId="{7C284AA6-B4B1-4828-9402-A4E3957EE69D}" type="presParOf" srcId="{138DDEE6-8011-4D8D-8E32-F644DF6781DF}" destId="{00E3D6A6-5AD5-4706-AF20-BDFA28A25E69}" srcOrd="1" destOrd="0" presId="urn:microsoft.com/office/officeart/2008/layout/HorizontalMultiLevelHierarchy"/>
    <dgm:cxn modelId="{313D99B4-57FF-4BB6-8BDF-677DB990CACA}" type="presParOf" srcId="{00E3D6A6-5AD5-4706-AF20-BDFA28A25E69}" destId="{19CD32DE-7BDF-44FD-BF37-92DA2A41D4C8}" srcOrd="0" destOrd="0" presId="urn:microsoft.com/office/officeart/2008/layout/HorizontalMultiLevelHierarchy"/>
    <dgm:cxn modelId="{5658A53D-4BD9-4558-810D-6E42C2DC6467}" type="presParOf" srcId="{00E3D6A6-5AD5-4706-AF20-BDFA28A25E69}" destId="{1CF79BD2-53A7-4ADF-B9EF-18BD5AFD3F9F}" srcOrd="1" destOrd="0" presId="urn:microsoft.com/office/officeart/2008/layout/HorizontalMultiLevelHierarchy"/>
    <dgm:cxn modelId="{72691D04-921B-47D9-A646-77E1279BAF3F}" type="presParOf" srcId="{138DDEE6-8011-4D8D-8E32-F644DF6781DF}" destId="{950EBAA0-0BE9-45F8-BEB3-A4422CB8C9C1}" srcOrd="2" destOrd="0" presId="urn:microsoft.com/office/officeart/2008/layout/HorizontalMultiLevelHierarchy"/>
    <dgm:cxn modelId="{F2DA7427-4329-4C66-94D4-65B87F2F8550}" type="presParOf" srcId="{950EBAA0-0BE9-45F8-BEB3-A4422CB8C9C1}" destId="{22C6344A-7E17-453A-B6C0-7084A31CB861}" srcOrd="0" destOrd="0" presId="urn:microsoft.com/office/officeart/2008/layout/HorizontalMultiLevelHierarchy"/>
    <dgm:cxn modelId="{46488547-EA19-42D6-844A-F6A19843805B}" type="presParOf" srcId="{138DDEE6-8011-4D8D-8E32-F644DF6781DF}" destId="{11CE305F-4D77-4047-8EA7-C2ABCC4B31ED}" srcOrd="3" destOrd="0" presId="urn:microsoft.com/office/officeart/2008/layout/HorizontalMultiLevelHierarchy"/>
    <dgm:cxn modelId="{9F1AC52D-22EB-4551-A41C-994524C8F9C4}" type="presParOf" srcId="{11CE305F-4D77-4047-8EA7-C2ABCC4B31ED}" destId="{CCF8541C-CA26-49E0-8F89-77660682F182}" srcOrd="0" destOrd="0" presId="urn:microsoft.com/office/officeart/2008/layout/HorizontalMultiLevelHierarchy"/>
    <dgm:cxn modelId="{8D4FD8AE-7496-4AFC-B903-BC4059780F8F}" type="presParOf" srcId="{11CE305F-4D77-4047-8EA7-C2ABCC4B31ED}" destId="{8AA3215B-3248-4A2F-A8A5-B81D9339A8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255C8-334F-4F6F-915C-F562B6C00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BEEAECD-EAA6-4CE2-A331-E7996870264B}">
      <dgm:prSet phldrT="[Text]" custT="1"/>
      <dgm:spPr/>
      <dgm:t>
        <a:bodyPr/>
        <a:lstStyle/>
        <a:p>
          <a:pPr rtl="1"/>
          <a:r>
            <a:rPr lang="fa-IR" sz="3200" dirty="0" smtClean="0">
              <a:cs typeface="B Zar" panose="00000400000000000000" pitchFamily="2" charset="-78"/>
            </a:rPr>
            <a:t>دوره اول ابتدايي</a:t>
          </a:r>
          <a:endParaRPr lang="fa-IR" sz="3200" dirty="0">
            <a:cs typeface="B Zar" panose="00000400000000000000" pitchFamily="2" charset="-78"/>
          </a:endParaRPr>
        </a:p>
      </dgm:t>
    </dgm:pt>
    <dgm:pt modelId="{85492BC3-D4F2-4D4A-9086-2E7C9AD02677}" type="parTrans" cxnId="{5A8A5E00-E1B5-4C7A-ABA7-E8D5EFA51B82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F6D80996-B8F2-41C7-82BB-E3AD2A62EEAF}" type="sibTrans" cxnId="{5A8A5E00-E1B5-4C7A-ABA7-E8D5EFA51B82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76D485F1-6EBE-427B-94EF-067793BB258C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800" dirty="0" smtClean="0">
              <a:solidFill>
                <a:srgbClr val="002060"/>
              </a:solidFill>
              <a:cs typeface="B Zar" panose="00000400000000000000" pitchFamily="2" charset="-78"/>
            </a:rPr>
            <a:t>پايه اول:</a:t>
          </a:r>
          <a:endParaRPr lang="fa-IR" sz="2800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26901ACA-D9F7-47C1-850A-65B9D83C9210}" type="parTrans" cxnId="{BD0AF119-2E66-4D5E-A090-6DDA80F006E9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FFC395F6-6A7C-4DC0-BC02-84C05225FC11}" type="sibTrans" cxnId="{BD0AF119-2E66-4D5E-A090-6DDA80F006E9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8029E5B9-43B0-4562-861C-6D3A88A2B44F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800" dirty="0" smtClean="0">
              <a:solidFill>
                <a:srgbClr val="002060"/>
              </a:solidFill>
              <a:cs typeface="B Zar" panose="00000400000000000000" pitchFamily="2" charset="-78"/>
            </a:rPr>
            <a:t>پايه دوم:</a:t>
          </a:r>
          <a:endParaRPr lang="fa-IR" sz="2800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8D2EA632-152B-46E5-B0C4-C3B0E65D648B}" type="parTrans" cxnId="{AEC2FE0A-EA50-4CAD-A0CE-6E7CA74EA86B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A95DB1A6-CFC0-459C-BDCB-CEAF62360BAA}" type="sibTrans" cxnId="{AEC2FE0A-EA50-4CAD-A0CE-6E7CA74EA86B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3EDD1353-5017-46EB-9459-711B84D562A0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800" dirty="0" smtClean="0">
              <a:solidFill>
                <a:srgbClr val="002060"/>
              </a:solidFill>
              <a:cs typeface="B Zar" panose="00000400000000000000" pitchFamily="2" charset="-78"/>
            </a:rPr>
            <a:t>پايه سوم:</a:t>
          </a:r>
          <a:endParaRPr lang="fa-IR" sz="2800" dirty="0">
            <a:solidFill>
              <a:srgbClr val="002060"/>
            </a:solidFill>
            <a:cs typeface="B Zar" panose="00000400000000000000" pitchFamily="2" charset="-78"/>
          </a:endParaRPr>
        </a:p>
      </dgm:t>
    </dgm:pt>
    <dgm:pt modelId="{5746A0B4-946A-4C6F-8E7F-262055E4C6BE}" type="parTrans" cxnId="{FA810658-FA54-4F15-A2A2-795F2774C8B5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102663F5-87F9-46D1-ADF8-6F331A13B6A7}" type="sibTrans" cxnId="{FA810658-FA54-4F15-A2A2-795F2774C8B5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EDBC85F9-EC1A-408E-A1F4-77AAD668D4AF}">
      <dgm:prSet custT="1"/>
      <dgm:spPr>
        <a:solidFill>
          <a:srgbClr val="FF0000"/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Zar" panose="00000400000000000000" pitchFamily="2" charset="-78"/>
            </a:rPr>
            <a:t>انتقالي: راه رفتن، دويدن، به پهلو دويدن</a:t>
          </a:r>
          <a:endParaRPr lang="fa-IR" sz="2400" dirty="0">
            <a:solidFill>
              <a:schemeClr val="bg1"/>
            </a:solidFill>
            <a:cs typeface="B Zar" panose="00000400000000000000" pitchFamily="2" charset="-78"/>
          </a:endParaRPr>
        </a:p>
      </dgm:t>
    </dgm:pt>
    <dgm:pt modelId="{764C38F0-302E-40D6-B18B-E124B3A24043}" type="parTrans" cxnId="{9657F637-11F5-4611-8C4D-79F158EA31D4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3F7AA5F6-E91D-4A2F-A825-7A6563A3CD00}" type="sibTrans" cxnId="{9657F637-11F5-4611-8C4D-79F158EA31D4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87038C27-E4A0-4BE6-B503-AD462DECABF6}">
      <dgm:prSet custT="1"/>
      <dgm:spPr>
        <a:solidFill>
          <a:srgbClr val="FF0000"/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Zar" panose="00000400000000000000" pitchFamily="2" charset="-78"/>
            </a:rPr>
            <a:t>غير انتقالي: چرخيدن، پيچيدن، بلندكردن</a:t>
          </a:r>
          <a:endParaRPr lang="fa-IR" sz="2400" dirty="0">
            <a:solidFill>
              <a:schemeClr val="bg1"/>
            </a:solidFill>
            <a:cs typeface="B Zar" panose="00000400000000000000" pitchFamily="2" charset="-78"/>
          </a:endParaRPr>
        </a:p>
      </dgm:t>
    </dgm:pt>
    <dgm:pt modelId="{65311460-1E93-4F68-B476-DFF8C170B3EA}" type="parTrans" cxnId="{CB155FE7-1BC2-419D-B90A-B06B0E551E08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B850D7A1-858C-40BE-BCC2-5A948C8C82E6}" type="sibTrans" cxnId="{CB155FE7-1BC2-419D-B90A-B06B0E551E08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69042D2C-FB64-435F-AB0F-2BA34D7D908F}">
      <dgm:prSet custT="1"/>
      <dgm:spPr>
        <a:solidFill>
          <a:srgbClr val="FF0000"/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Zar" panose="00000400000000000000" pitchFamily="2" charset="-78"/>
            </a:rPr>
            <a:t>كنترلي: پرتاب كردن از بالا و پايين و دو دستي</a:t>
          </a:r>
          <a:endParaRPr lang="fa-IR" sz="2400" dirty="0">
            <a:solidFill>
              <a:schemeClr val="bg1"/>
            </a:solidFill>
            <a:cs typeface="B Zar" panose="00000400000000000000" pitchFamily="2" charset="-78"/>
          </a:endParaRPr>
        </a:p>
      </dgm:t>
    </dgm:pt>
    <dgm:pt modelId="{BAB6F544-FD87-4AC5-BC0A-4D19E8EC73BF}" type="parTrans" cxnId="{BB853071-22FE-419B-ADEB-F95134CE1002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9038820B-9E23-4523-8C50-D27EF997B7F4}" type="sibTrans" cxnId="{BB853071-22FE-419B-ADEB-F95134CE1002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9CE3DDCE-DC7E-411A-82C1-4BD8E1241E1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انتقالي: به پهلو دويدن، پريدن</a:t>
          </a:r>
          <a:endParaRPr lang="fa-IR" sz="24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9152016C-D4B2-4891-8C08-DA76C519B5A3}" type="parTrans" cxnId="{B282B701-1E63-4ED8-AC68-2D47A4E22E8C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FA77370F-EC44-4152-9B7C-53B473CDAE98}" type="sibTrans" cxnId="{B282B701-1E63-4ED8-AC68-2D47A4E22E8C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BCF363A0-A839-4B19-9D2C-A9A788BEDEA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غيرانتقالي: خم و راست شدن</a:t>
          </a:r>
          <a:endParaRPr lang="fa-IR" sz="24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972F8D7-5A3B-4578-A303-B2BC52CDD534}" type="parTrans" cxnId="{8E1A4A4B-2069-403E-8B16-87DE3EE9BED0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39E23D9E-7BA6-4C97-A5F4-602AE1CE84B5}" type="sibTrans" cxnId="{8E1A4A4B-2069-403E-8B16-87DE3EE9BED0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6C000DCF-EBA8-414A-AD1D-991C0078D2F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كنترلي: دريافت كردن و پرتاب كردن</a:t>
          </a:r>
          <a:endParaRPr lang="fa-IR" sz="24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FE4C6E95-D456-4680-B6EF-29B5F0C25A74}" type="parTrans" cxnId="{7F3471BD-1C63-4B92-8833-D29BA40A495D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FF917AA2-985E-4F5E-884A-F45CC640E5A2}" type="sibTrans" cxnId="{7F3471BD-1C63-4B92-8833-D29BA40A495D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C59BD505-83C0-4B8A-A458-6894ECFBFF8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انتقالي: لي لي كردن، جا خالي دادن</a:t>
          </a:r>
          <a:endParaRPr lang="fa-IR" sz="24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B232949F-AD49-4566-B384-9B09E8645384}" type="parTrans" cxnId="{C787B1D8-1B8A-4096-8EAA-7A40FBBF5F1C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0C4246EE-DB7C-43F6-80A3-5D51F78C84C2}" type="sibTrans" cxnId="{C787B1D8-1B8A-4096-8EAA-7A40FBBF5F1C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DC525D48-09CA-4DE8-BE54-7D71ABDD898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غيرانتقالي: هل دادن، تاب خوردن</a:t>
          </a:r>
          <a:endParaRPr lang="fa-IR" sz="24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01BD61B-AC39-41CF-B038-2737041A1A8D}" type="parTrans" cxnId="{08800A4D-7EFB-41E6-80F8-04E433FA10BB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E9A59F8F-3CDA-4458-9A3D-3A053BF865D7}" type="sibTrans" cxnId="{08800A4D-7EFB-41E6-80F8-04E433FA10BB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F22CABD5-3930-4F0E-ADE3-A2D226D7458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كنترلي: مهارت در ضربه زدن با دست و پا</a:t>
          </a:r>
          <a:endParaRPr lang="fa-IR" sz="24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4E58C453-46FF-4391-99A7-8E49CD108E49}" type="parTrans" cxnId="{6BCECAEE-C6F9-4D10-8FEA-CF148B95A7E5}">
      <dgm:prSet custT="1"/>
      <dgm:spPr/>
      <dgm:t>
        <a:bodyPr/>
        <a:lstStyle/>
        <a:p>
          <a:pPr rtl="1"/>
          <a:endParaRPr lang="fa-IR" sz="800">
            <a:cs typeface="B Zar" panose="00000400000000000000" pitchFamily="2" charset="-78"/>
          </a:endParaRPr>
        </a:p>
      </dgm:t>
    </dgm:pt>
    <dgm:pt modelId="{3E035883-D8A4-4125-BC79-916175019963}" type="sibTrans" cxnId="{6BCECAEE-C6F9-4D10-8FEA-CF148B95A7E5}">
      <dgm:prSet/>
      <dgm:spPr/>
      <dgm:t>
        <a:bodyPr/>
        <a:lstStyle/>
        <a:p>
          <a:pPr rtl="1"/>
          <a:endParaRPr lang="fa-IR" sz="2800">
            <a:cs typeface="B Zar" panose="00000400000000000000" pitchFamily="2" charset="-78"/>
          </a:endParaRPr>
        </a:p>
      </dgm:t>
    </dgm:pt>
    <dgm:pt modelId="{8F614D6E-8666-429E-A6C1-EA4C9A6076E6}" type="pres">
      <dgm:prSet presAssocID="{320255C8-334F-4F6F-915C-F562B6C0030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CA04CD0-21E6-401B-8CC2-A025F29F3CBC}" type="pres">
      <dgm:prSet presAssocID="{5BEEAECD-EAA6-4CE2-A331-E7996870264B}" presName="root1" presStyleCnt="0"/>
      <dgm:spPr/>
    </dgm:pt>
    <dgm:pt modelId="{10ED88B1-DF85-4853-AC3F-E5631A723AAF}" type="pres">
      <dgm:prSet presAssocID="{5BEEAECD-EAA6-4CE2-A331-E799687026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F619B8-1B54-4189-886A-D977A2381C4D}" type="pres">
      <dgm:prSet presAssocID="{5BEEAECD-EAA6-4CE2-A331-E7996870264B}" presName="level2hierChild" presStyleCnt="0"/>
      <dgm:spPr/>
    </dgm:pt>
    <dgm:pt modelId="{F1F06D1E-FC5F-4C06-A47A-EA164820BEDA}" type="pres">
      <dgm:prSet presAssocID="{26901ACA-D9F7-47C1-850A-65B9D83C9210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BCB2818-34B9-453F-80E0-A44D35082FC3}" type="pres">
      <dgm:prSet presAssocID="{26901ACA-D9F7-47C1-850A-65B9D83C9210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C9A3D8A-CC4F-413C-A1E9-53912554B93B}" type="pres">
      <dgm:prSet presAssocID="{76D485F1-6EBE-427B-94EF-067793BB258C}" presName="root2" presStyleCnt="0"/>
      <dgm:spPr/>
    </dgm:pt>
    <dgm:pt modelId="{E353647B-6307-45A6-ABFE-5D732B22E134}" type="pres">
      <dgm:prSet presAssocID="{76D485F1-6EBE-427B-94EF-067793BB25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FAE86F-B1A9-469E-9F2C-8BE06A1569CA}" type="pres">
      <dgm:prSet presAssocID="{76D485F1-6EBE-427B-94EF-067793BB258C}" presName="level3hierChild" presStyleCnt="0"/>
      <dgm:spPr/>
    </dgm:pt>
    <dgm:pt modelId="{A50355AC-9D70-4B0F-AAAF-46FFA0990E1E}" type="pres">
      <dgm:prSet presAssocID="{764C38F0-302E-40D6-B18B-E124B3A24043}" presName="conn2-1" presStyleLbl="parChTrans1D3" presStyleIdx="0" presStyleCnt="9"/>
      <dgm:spPr/>
      <dgm:t>
        <a:bodyPr/>
        <a:lstStyle/>
        <a:p>
          <a:pPr rtl="1"/>
          <a:endParaRPr lang="fa-IR"/>
        </a:p>
      </dgm:t>
    </dgm:pt>
    <dgm:pt modelId="{2441E19A-A30C-4B08-A974-8A5F0B5E1CD3}" type="pres">
      <dgm:prSet presAssocID="{764C38F0-302E-40D6-B18B-E124B3A24043}" presName="connTx" presStyleLbl="parChTrans1D3" presStyleIdx="0" presStyleCnt="9"/>
      <dgm:spPr/>
      <dgm:t>
        <a:bodyPr/>
        <a:lstStyle/>
        <a:p>
          <a:pPr rtl="1"/>
          <a:endParaRPr lang="fa-IR"/>
        </a:p>
      </dgm:t>
    </dgm:pt>
    <dgm:pt modelId="{D372F372-332E-4992-9003-3EA1EB8158DB}" type="pres">
      <dgm:prSet presAssocID="{EDBC85F9-EC1A-408E-A1F4-77AAD668D4AF}" presName="root2" presStyleCnt="0"/>
      <dgm:spPr/>
    </dgm:pt>
    <dgm:pt modelId="{F117D786-F30C-4839-8A1E-E5F24464FC0D}" type="pres">
      <dgm:prSet presAssocID="{EDBC85F9-EC1A-408E-A1F4-77AAD668D4AF}" presName="LevelTwoTextNode" presStyleLbl="node3" presStyleIdx="0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7AE774-C8A7-4764-BED7-24CA2821025B}" type="pres">
      <dgm:prSet presAssocID="{EDBC85F9-EC1A-408E-A1F4-77AAD668D4AF}" presName="level3hierChild" presStyleCnt="0"/>
      <dgm:spPr/>
    </dgm:pt>
    <dgm:pt modelId="{112DE78F-1ED7-4C7E-A169-2F73343B1028}" type="pres">
      <dgm:prSet presAssocID="{65311460-1E93-4F68-B476-DFF8C170B3EA}" presName="conn2-1" presStyleLbl="parChTrans1D3" presStyleIdx="1" presStyleCnt="9"/>
      <dgm:spPr/>
      <dgm:t>
        <a:bodyPr/>
        <a:lstStyle/>
        <a:p>
          <a:pPr rtl="1"/>
          <a:endParaRPr lang="fa-IR"/>
        </a:p>
      </dgm:t>
    </dgm:pt>
    <dgm:pt modelId="{9A6C1D34-5482-4C22-8CE2-B96483D28A15}" type="pres">
      <dgm:prSet presAssocID="{65311460-1E93-4F68-B476-DFF8C170B3EA}" presName="connTx" presStyleLbl="parChTrans1D3" presStyleIdx="1" presStyleCnt="9"/>
      <dgm:spPr/>
      <dgm:t>
        <a:bodyPr/>
        <a:lstStyle/>
        <a:p>
          <a:pPr rtl="1"/>
          <a:endParaRPr lang="fa-IR"/>
        </a:p>
      </dgm:t>
    </dgm:pt>
    <dgm:pt modelId="{D88B3BCC-7B42-4793-A60A-C8336EF858F7}" type="pres">
      <dgm:prSet presAssocID="{87038C27-E4A0-4BE6-B503-AD462DECABF6}" presName="root2" presStyleCnt="0"/>
      <dgm:spPr/>
    </dgm:pt>
    <dgm:pt modelId="{1D66BDC8-F511-4E76-BFDF-E68F03DCF2BF}" type="pres">
      <dgm:prSet presAssocID="{87038C27-E4A0-4BE6-B503-AD462DECABF6}" presName="LevelTwoTextNode" presStyleLbl="node3" presStyleIdx="1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38EFFA-18D5-4401-BF7C-9B1DFC5655AC}" type="pres">
      <dgm:prSet presAssocID="{87038C27-E4A0-4BE6-B503-AD462DECABF6}" presName="level3hierChild" presStyleCnt="0"/>
      <dgm:spPr/>
    </dgm:pt>
    <dgm:pt modelId="{2D58680E-68D9-4768-A085-4C5F43DDAFD1}" type="pres">
      <dgm:prSet presAssocID="{BAB6F544-FD87-4AC5-BC0A-4D19E8EC73BF}" presName="conn2-1" presStyleLbl="parChTrans1D3" presStyleIdx="2" presStyleCnt="9"/>
      <dgm:spPr/>
      <dgm:t>
        <a:bodyPr/>
        <a:lstStyle/>
        <a:p>
          <a:pPr rtl="1"/>
          <a:endParaRPr lang="fa-IR"/>
        </a:p>
      </dgm:t>
    </dgm:pt>
    <dgm:pt modelId="{C6D0DBEA-7DB2-40E5-BBFE-A6024AD3E582}" type="pres">
      <dgm:prSet presAssocID="{BAB6F544-FD87-4AC5-BC0A-4D19E8EC73BF}" presName="connTx" presStyleLbl="parChTrans1D3" presStyleIdx="2" presStyleCnt="9"/>
      <dgm:spPr/>
      <dgm:t>
        <a:bodyPr/>
        <a:lstStyle/>
        <a:p>
          <a:pPr rtl="1"/>
          <a:endParaRPr lang="fa-IR"/>
        </a:p>
      </dgm:t>
    </dgm:pt>
    <dgm:pt modelId="{92CF0DF3-3117-4314-AE12-2CA0A6E90714}" type="pres">
      <dgm:prSet presAssocID="{69042D2C-FB64-435F-AB0F-2BA34D7D908F}" presName="root2" presStyleCnt="0"/>
      <dgm:spPr/>
    </dgm:pt>
    <dgm:pt modelId="{94FC2E04-B057-4B89-B395-2125B71014A9}" type="pres">
      <dgm:prSet presAssocID="{69042D2C-FB64-435F-AB0F-2BA34D7D908F}" presName="LevelTwoTextNode" presStyleLbl="node3" presStyleIdx="2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0F6E37-38DC-42B1-A8F7-94CEADC43EDA}" type="pres">
      <dgm:prSet presAssocID="{69042D2C-FB64-435F-AB0F-2BA34D7D908F}" presName="level3hierChild" presStyleCnt="0"/>
      <dgm:spPr/>
    </dgm:pt>
    <dgm:pt modelId="{1AC4926B-08DB-49FE-ADEB-B6A1C619CDD6}" type="pres">
      <dgm:prSet presAssocID="{8D2EA632-152B-46E5-B0C4-C3B0E65D648B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356A414-B577-4603-813F-1503E4833B9E}" type="pres">
      <dgm:prSet presAssocID="{8D2EA632-152B-46E5-B0C4-C3B0E65D648B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7E59DE7-D897-4C91-B3D9-8FBAE7792602}" type="pres">
      <dgm:prSet presAssocID="{8029E5B9-43B0-4562-861C-6D3A88A2B44F}" presName="root2" presStyleCnt="0"/>
      <dgm:spPr/>
    </dgm:pt>
    <dgm:pt modelId="{41FFF225-CD29-4EEB-ADC1-C88480AA5769}" type="pres">
      <dgm:prSet presAssocID="{8029E5B9-43B0-4562-861C-6D3A88A2B44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A0F046-E229-46E6-82D1-AC6DAFA18045}" type="pres">
      <dgm:prSet presAssocID="{8029E5B9-43B0-4562-861C-6D3A88A2B44F}" presName="level3hierChild" presStyleCnt="0"/>
      <dgm:spPr/>
    </dgm:pt>
    <dgm:pt modelId="{436BBC8D-C102-48D7-BA26-B4325074CE92}" type="pres">
      <dgm:prSet presAssocID="{9152016C-D4B2-4891-8C08-DA76C519B5A3}" presName="conn2-1" presStyleLbl="parChTrans1D3" presStyleIdx="3" presStyleCnt="9"/>
      <dgm:spPr/>
      <dgm:t>
        <a:bodyPr/>
        <a:lstStyle/>
        <a:p>
          <a:pPr rtl="1"/>
          <a:endParaRPr lang="fa-IR"/>
        </a:p>
      </dgm:t>
    </dgm:pt>
    <dgm:pt modelId="{9846F870-94B5-4B5E-9437-B438928E33D4}" type="pres">
      <dgm:prSet presAssocID="{9152016C-D4B2-4891-8C08-DA76C519B5A3}" presName="connTx" presStyleLbl="parChTrans1D3" presStyleIdx="3" presStyleCnt="9"/>
      <dgm:spPr/>
      <dgm:t>
        <a:bodyPr/>
        <a:lstStyle/>
        <a:p>
          <a:pPr rtl="1"/>
          <a:endParaRPr lang="fa-IR"/>
        </a:p>
      </dgm:t>
    </dgm:pt>
    <dgm:pt modelId="{04FA88FC-97BC-489F-BD11-590F0B0CA1F3}" type="pres">
      <dgm:prSet presAssocID="{9CE3DDCE-DC7E-411A-82C1-4BD8E1241E1F}" presName="root2" presStyleCnt="0"/>
      <dgm:spPr/>
    </dgm:pt>
    <dgm:pt modelId="{86AB27A8-37E9-41A0-893C-99A46889A83F}" type="pres">
      <dgm:prSet presAssocID="{9CE3DDCE-DC7E-411A-82C1-4BD8E1241E1F}" presName="LevelTwoTextNode" presStyleLbl="node3" presStyleIdx="3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774D8F-0F25-4401-80A1-86856BCA08ED}" type="pres">
      <dgm:prSet presAssocID="{9CE3DDCE-DC7E-411A-82C1-4BD8E1241E1F}" presName="level3hierChild" presStyleCnt="0"/>
      <dgm:spPr/>
    </dgm:pt>
    <dgm:pt modelId="{185C34CF-337F-4C98-99D6-E84F5C5E1ADA}" type="pres">
      <dgm:prSet presAssocID="{8972F8D7-5A3B-4578-A303-B2BC52CDD534}" presName="conn2-1" presStyleLbl="parChTrans1D3" presStyleIdx="4" presStyleCnt="9"/>
      <dgm:spPr/>
      <dgm:t>
        <a:bodyPr/>
        <a:lstStyle/>
        <a:p>
          <a:pPr rtl="1"/>
          <a:endParaRPr lang="fa-IR"/>
        </a:p>
      </dgm:t>
    </dgm:pt>
    <dgm:pt modelId="{CAB2289D-5974-434A-B732-E2386968FF3C}" type="pres">
      <dgm:prSet presAssocID="{8972F8D7-5A3B-4578-A303-B2BC52CDD534}" presName="connTx" presStyleLbl="parChTrans1D3" presStyleIdx="4" presStyleCnt="9"/>
      <dgm:spPr/>
      <dgm:t>
        <a:bodyPr/>
        <a:lstStyle/>
        <a:p>
          <a:pPr rtl="1"/>
          <a:endParaRPr lang="fa-IR"/>
        </a:p>
      </dgm:t>
    </dgm:pt>
    <dgm:pt modelId="{45DFCC51-CD60-4229-BA5B-2457922F1181}" type="pres">
      <dgm:prSet presAssocID="{BCF363A0-A839-4B19-9D2C-A9A788BEDEA9}" presName="root2" presStyleCnt="0"/>
      <dgm:spPr/>
    </dgm:pt>
    <dgm:pt modelId="{38249365-AB20-4F11-A546-90A17FB87B24}" type="pres">
      <dgm:prSet presAssocID="{BCF363A0-A839-4B19-9D2C-A9A788BEDEA9}" presName="LevelTwoTextNode" presStyleLbl="node3" presStyleIdx="4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13ECC3-BF7A-4638-AB9C-45810EA8AC86}" type="pres">
      <dgm:prSet presAssocID="{BCF363A0-A839-4B19-9D2C-A9A788BEDEA9}" presName="level3hierChild" presStyleCnt="0"/>
      <dgm:spPr/>
    </dgm:pt>
    <dgm:pt modelId="{22CF0126-A68D-4DC3-84D8-7D59FE5B3516}" type="pres">
      <dgm:prSet presAssocID="{FE4C6E95-D456-4680-B6EF-29B5F0C25A74}" presName="conn2-1" presStyleLbl="parChTrans1D3" presStyleIdx="5" presStyleCnt="9"/>
      <dgm:spPr/>
      <dgm:t>
        <a:bodyPr/>
        <a:lstStyle/>
        <a:p>
          <a:pPr rtl="1"/>
          <a:endParaRPr lang="fa-IR"/>
        </a:p>
      </dgm:t>
    </dgm:pt>
    <dgm:pt modelId="{566101F5-E203-4173-AEF6-91D8C3F4A786}" type="pres">
      <dgm:prSet presAssocID="{FE4C6E95-D456-4680-B6EF-29B5F0C25A74}" presName="connTx" presStyleLbl="parChTrans1D3" presStyleIdx="5" presStyleCnt="9"/>
      <dgm:spPr/>
      <dgm:t>
        <a:bodyPr/>
        <a:lstStyle/>
        <a:p>
          <a:pPr rtl="1"/>
          <a:endParaRPr lang="fa-IR"/>
        </a:p>
      </dgm:t>
    </dgm:pt>
    <dgm:pt modelId="{00C4BA10-25F5-4AAE-8E2E-A149B3D3DCB5}" type="pres">
      <dgm:prSet presAssocID="{6C000DCF-EBA8-414A-AD1D-991C0078D2F3}" presName="root2" presStyleCnt="0"/>
      <dgm:spPr/>
    </dgm:pt>
    <dgm:pt modelId="{AB610D99-54F8-426D-B739-83C4E1D38AAC}" type="pres">
      <dgm:prSet presAssocID="{6C000DCF-EBA8-414A-AD1D-991C0078D2F3}" presName="LevelTwoTextNode" presStyleLbl="node3" presStyleIdx="5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FDD453-EFCA-49C6-B11E-6916F1538300}" type="pres">
      <dgm:prSet presAssocID="{6C000DCF-EBA8-414A-AD1D-991C0078D2F3}" presName="level3hierChild" presStyleCnt="0"/>
      <dgm:spPr/>
    </dgm:pt>
    <dgm:pt modelId="{49045C24-71C5-4DE7-B606-8D18E60D396D}" type="pres">
      <dgm:prSet presAssocID="{5746A0B4-946A-4C6F-8E7F-262055E4C6B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65A0FF76-3C87-49F3-9AE3-734A04457281}" type="pres">
      <dgm:prSet presAssocID="{5746A0B4-946A-4C6F-8E7F-262055E4C6B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E87CECD-F7E8-41F0-84A7-3DDF5829CB0F}" type="pres">
      <dgm:prSet presAssocID="{3EDD1353-5017-46EB-9459-711B84D562A0}" presName="root2" presStyleCnt="0"/>
      <dgm:spPr/>
    </dgm:pt>
    <dgm:pt modelId="{67EB0B93-6CED-49FB-B4FC-59C784F59B33}" type="pres">
      <dgm:prSet presAssocID="{3EDD1353-5017-46EB-9459-711B84D562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8DDEE6-8011-4D8D-8E32-F644DF6781DF}" type="pres">
      <dgm:prSet presAssocID="{3EDD1353-5017-46EB-9459-711B84D562A0}" presName="level3hierChild" presStyleCnt="0"/>
      <dgm:spPr/>
    </dgm:pt>
    <dgm:pt modelId="{A0E67C16-A588-4D95-A711-5EBCA469CFFB}" type="pres">
      <dgm:prSet presAssocID="{B232949F-AD49-4566-B384-9B09E8645384}" presName="conn2-1" presStyleLbl="parChTrans1D3" presStyleIdx="6" presStyleCnt="9"/>
      <dgm:spPr/>
      <dgm:t>
        <a:bodyPr/>
        <a:lstStyle/>
        <a:p>
          <a:pPr rtl="1"/>
          <a:endParaRPr lang="fa-IR"/>
        </a:p>
      </dgm:t>
    </dgm:pt>
    <dgm:pt modelId="{C15EC74A-BDF6-4964-81E4-E4209C34CFED}" type="pres">
      <dgm:prSet presAssocID="{B232949F-AD49-4566-B384-9B09E8645384}" presName="connTx" presStyleLbl="parChTrans1D3" presStyleIdx="6" presStyleCnt="9"/>
      <dgm:spPr/>
      <dgm:t>
        <a:bodyPr/>
        <a:lstStyle/>
        <a:p>
          <a:pPr rtl="1"/>
          <a:endParaRPr lang="fa-IR"/>
        </a:p>
      </dgm:t>
    </dgm:pt>
    <dgm:pt modelId="{00E3D6A6-5AD5-4706-AF20-BDFA28A25E69}" type="pres">
      <dgm:prSet presAssocID="{C59BD505-83C0-4B8A-A458-6894ECFBFF81}" presName="root2" presStyleCnt="0"/>
      <dgm:spPr/>
    </dgm:pt>
    <dgm:pt modelId="{19CD32DE-7BDF-44FD-BF37-92DA2A41D4C8}" type="pres">
      <dgm:prSet presAssocID="{C59BD505-83C0-4B8A-A458-6894ECFBFF81}" presName="LevelTwoTextNode" presStyleLbl="node3" presStyleIdx="6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F79BD2-53A7-4ADF-B9EF-18BD5AFD3F9F}" type="pres">
      <dgm:prSet presAssocID="{C59BD505-83C0-4B8A-A458-6894ECFBFF81}" presName="level3hierChild" presStyleCnt="0"/>
      <dgm:spPr/>
    </dgm:pt>
    <dgm:pt modelId="{0CCF2DF3-89DD-40EE-89CE-3C35CDA4240E}" type="pres">
      <dgm:prSet presAssocID="{801BD61B-AC39-41CF-B038-2737041A1A8D}" presName="conn2-1" presStyleLbl="parChTrans1D3" presStyleIdx="7" presStyleCnt="9"/>
      <dgm:spPr/>
      <dgm:t>
        <a:bodyPr/>
        <a:lstStyle/>
        <a:p>
          <a:pPr rtl="1"/>
          <a:endParaRPr lang="fa-IR"/>
        </a:p>
      </dgm:t>
    </dgm:pt>
    <dgm:pt modelId="{5EF51232-4845-46B4-B646-5BC86506BEF3}" type="pres">
      <dgm:prSet presAssocID="{801BD61B-AC39-41CF-B038-2737041A1A8D}" presName="connTx" presStyleLbl="parChTrans1D3" presStyleIdx="7" presStyleCnt="9"/>
      <dgm:spPr/>
      <dgm:t>
        <a:bodyPr/>
        <a:lstStyle/>
        <a:p>
          <a:pPr rtl="1"/>
          <a:endParaRPr lang="fa-IR"/>
        </a:p>
      </dgm:t>
    </dgm:pt>
    <dgm:pt modelId="{91A5ADAB-D252-4C21-B648-74EB9530D680}" type="pres">
      <dgm:prSet presAssocID="{DC525D48-09CA-4DE8-BE54-7D71ABDD898A}" presName="root2" presStyleCnt="0"/>
      <dgm:spPr/>
    </dgm:pt>
    <dgm:pt modelId="{B1F45B7E-29EC-4B4E-930A-97A72E13B411}" type="pres">
      <dgm:prSet presAssocID="{DC525D48-09CA-4DE8-BE54-7D71ABDD898A}" presName="LevelTwoTextNode" presStyleLbl="node3" presStyleIdx="7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133E9D-2250-4F89-884C-4FA55CB92D26}" type="pres">
      <dgm:prSet presAssocID="{DC525D48-09CA-4DE8-BE54-7D71ABDD898A}" presName="level3hierChild" presStyleCnt="0"/>
      <dgm:spPr/>
    </dgm:pt>
    <dgm:pt modelId="{74A79630-4E7D-448E-8971-C1C3747DB363}" type="pres">
      <dgm:prSet presAssocID="{4E58C453-46FF-4391-99A7-8E49CD108E49}" presName="conn2-1" presStyleLbl="parChTrans1D3" presStyleIdx="8" presStyleCnt="9"/>
      <dgm:spPr/>
      <dgm:t>
        <a:bodyPr/>
        <a:lstStyle/>
        <a:p>
          <a:pPr rtl="1"/>
          <a:endParaRPr lang="fa-IR"/>
        </a:p>
      </dgm:t>
    </dgm:pt>
    <dgm:pt modelId="{99245879-617A-451F-B14D-89C77B94D764}" type="pres">
      <dgm:prSet presAssocID="{4E58C453-46FF-4391-99A7-8E49CD108E49}" presName="connTx" presStyleLbl="parChTrans1D3" presStyleIdx="8" presStyleCnt="9"/>
      <dgm:spPr/>
      <dgm:t>
        <a:bodyPr/>
        <a:lstStyle/>
        <a:p>
          <a:pPr rtl="1"/>
          <a:endParaRPr lang="fa-IR"/>
        </a:p>
      </dgm:t>
    </dgm:pt>
    <dgm:pt modelId="{D53911E6-6C26-44F5-8E79-9994ECD16C15}" type="pres">
      <dgm:prSet presAssocID="{F22CABD5-3930-4F0E-ADE3-A2D226D74584}" presName="root2" presStyleCnt="0"/>
      <dgm:spPr/>
    </dgm:pt>
    <dgm:pt modelId="{4FCEFA4D-C212-442C-9F39-26E406AE89A3}" type="pres">
      <dgm:prSet presAssocID="{F22CABD5-3930-4F0E-ADE3-A2D226D74584}" presName="LevelTwoTextNode" presStyleLbl="node3" presStyleIdx="8" presStyleCnt="9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2695BF-87EE-46F1-98CF-C0719ACEC59F}" type="pres">
      <dgm:prSet presAssocID="{F22CABD5-3930-4F0E-ADE3-A2D226D74584}" presName="level3hierChild" presStyleCnt="0"/>
      <dgm:spPr/>
    </dgm:pt>
  </dgm:ptLst>
  <dgm:cxnLst>
    <dgm:cxn modelId="{430BD4C0-8E54-4F25-BB66-F5859D5BDBEC}" type="presOf" srcId="{87038C27-E4A0-4BE6-B503-AD462DECABF6}" destId="{1D66BDC8-F511-4E76-BFDF-E68F03DCF2BF}" srcOrd="0" destOrd="0" presId="urn:microsoft.com/office/officeart/2008/layout/HorizontalMultiLevelHierarchy"/>
    <dgm:cxn modelId="{37C3D031-6274-46D0-9ABA-816BE760C2F4}" type="presOf" srcId="{65311460-1E93-4F68-B476-DFF8C170B3EA}" destId="{9A6C1D34-5482-4C22-8CE2-B96483D28A15}" srcOrd="1" destOrd="0" presId="urn:microsoft.com/office/officeart/2008/layout/HorizontalMultiLevelHierarchy"/>
    <dgm:cxn modelId="{C787B1D8-1B8A-4096-8EAA-7A40FBBF5F1C}" srcId="{3EDD1353-5017-46EB-9459-711B84D562A0}" destId="{C59BD505-83C0-4B8A-A458-6894ECFBFF81}" srcOrd="0" destOrd="0" parTransId="{B232949F-AD49-4566-B384-9B09E8645384}" sibTransId="{0C4246EE-DB7C-43F6-80A3-5D51F78C84C2}"/>
    <dgm:cxn modelId="{ACE909E3-AB5E-48F2-BFC7-BB7CBB9D1B41}" type="presOf" srcId="{8029E5B9-43B0-4562-861C-6D3A88A2B44F}" destId="{41FFF225-CD29-4EEB-ADC1-C88480AA5769}" srcOrd="0" destOrd="0" presId="urn:microsoft.com/office/officeart/2008/layout/HorizontalMultiLevelHierarchy"/>
    <dgm:cxn modelId="{245E4446-111D-4DA0-8947-A4C1AE65EDD9}" type="presOf" srcId="{BCF363A0-A839-4B19-9D2C-A9A788BEDEA9}" destId="{38249365-AB20-4F11-A546-90A17FB87B24}" srcOrd="0" destOrd="0" presId="urn:microsoft.com/office/officeart/2008/layout/HorizontalMultiLevelHierarchy"/>
    <dgm:cxn modelId="{B0E5B2E0-E026-4D75-8DDB-3B2F42A5D7EE}" type="presOf" srcId="{FE4C6E95-D456-4680-B6EF-29B5F0C25A74}" destId="{22CF0126-A68D-4DC3-84D8-7D59FE5B3516}" srcOrd="0" destOrd="0" presId="urn:microsoft.com/office/officeart/2008/layout/HorizontalMultiLevelHierarchy"/>
    <dgm:cxn modelId="{9A997A9C-476A-45CC-B749-E31E8A2DCE69}" type="presOf" srcId="{6C000DCF-EBA8-414A-AD1D-991C0078D2F3}" destId="{AB610D99-54F8-426D-B739-83C4E1D38AAC}" srcOrd="0" destOrd="0" presId="urn:microsoft.com/office/officeart/2008/layout/HorizontalMultiLevelHierarchy"/>
    <dgm:cxn modelId="{7178C377-03FD-4225-BCB9-8443DFE1EE17}" type="presOf" srcId="{B232949F-AD49-4566-B384-9B09E8645384}" destId="{C15EC74A-BDF6-4964-81E4-E4209C34CFED}" srcOrd="1" destOrd="0" presId="urn:microsoft.com/office/officeart/2008/layout/HorizontalMultiLevelHierarchy"/>
    <dgm:cxn modelId="{AC1B19B4-C761-4BBF-838A-21E42F9DE845}" type="presOf" srcId="{801BD61B-AC39-41CF-B038-2737041A1A8D}" destId="{5EF51232-4845-46B4-B646-5BC86506BEF3}" srcOrd="1" destOrd="0" presId="urn:microsoft.com/office/officeart/2008/layout/HorizontalMultiLevelHierarchy"/>
    <dgm:cxn modelId="{7F3471BD-1C63-4B92-8833-D29BA40A495D}" srcId="{8029E5B9-43B0-4562-861C-6D3A88A2B44F}" destId="{6C000DCF-EBA8-414A-AD1D-991C0078D2F3}" srcOrd="2" destOrd="0" parTransId="{FE4C6E95-D456-4680-B6EF-29B5F0C25A74}" sibTransId="{FF917AA2-985E-4F5E-884A-F45CC640E5A2}"/>
    <dgm:cxn modelId="{D983CFFE-978A-458F-9EC0-D461F18FF9FD}" type="presOf" srcId="{801BD61B-AC39-41CF-B038-2737041A1A8D}" destId="{0CCF2DF3-89DD-40EE-89CE-3C35CDA4240E}" srcOrd="0" destOrd="0" presId="urn:microsoft.com/office/officeart/2008/layout/HorizontalMultiLevelHierarchy"/>
    <dgm:cxn modelId="{FA810658-FA54-4F15-A2A2-795F2774C8B5}" srcId="{5BEEAECD-EAA6-4CE2-A331-E7996870264B}" destId="{3EDD1353-5017-46EB-9459-711B84D562A0}" srcOrd="2" destOrd="0" parTransId="{5746A0B4-946A-4C6F-8E7F-262055E4C6BE}" sibTransId="{102663F5-87F9-46D1-ADF8-6F331A13B6A7}"/>
    <dgm:cxn modelId="{5B8E414E-CA4B-48A6-BCFE-B2D375721652}" type="presOf" srcId="{65311460-1E93-4F68-B476-DFF8C170B3EA}" destId="{112DE78F-1ED7-4C7E-A169-2F73343B1028}" srcOrd="0" destOrd="0" presId="urn:microsoft.com/office/officeart/2008/layout/HorizontalMultiLevelHierarchy"/>
    <dgm:cxn modelId="{0B0C55F1-F694-4745-8F00-3DFB95EC3602}" type="presOf" srcId="{5746A0B4-946A-4C6F-8E7F-262055E4C6BE}" destId="{49045C24-71C5-4DE7-B606-8D18E60D396D}" srcOrd="0" destOrd="0" presId="urn:microsoft.com/office/officeart/2008/layout/HorizontalMultiLevelHierarchy"/>
    <dgm:cxn modelId="{15104447-85EC-447B-8974-C90D3A1BE773}" type="presOf" srcId="{9CE3DDCE-DC7E-411A-82C1-4BD8E1241E1F}" destId="{86AB27A8-37E9-41A0-893C-99A46889A83F}" srcOrd="0" destOrd="0" presId="urn:microsoft.com/office/officeart/2008/layout/HorizontalMultiLevelHierarchy"/>
    <dgm:cxn modelId="{695D91A5-FCC6-40EF-BE38-9821CB6D6DDC}" type="presOf" srcId="{4E58C453-46FF-4391-99A7-8E49CD108E49}" destId="{99245879-617A-451F-B14D-89C77B94D764}" srcOrd="1" destOrd="0" presId="urn:microsoft.com/office/officeart/2008/layout/HorizontalMultiLevelHierarchy"/>
    <dgm:cxn modelId="{9657F637-11F5-4611-8C4D-79F158EA31D4}" srcId="{76D485F1-6EBE-427B-94EF-067793BB258C}" destId="{EDBC85F9-EC1A-408E-A1F4-77AAD668D4AF}" srcOrd="0" destOrd="0" parTransId="{764C38F0-302E-40D6-B18B-E124B3A24043}" sibTransId="{3F7AA5F6-E91D-4A2F-A825-7A6563A3CD00}"/>
    <dgm:cxn modelId="{CB155FE7-1BC2-419D-B90A-B06B0E551E08}" srcId="{76D485F1-6EBE-427B-94EF-067793BB258C}" destId="{87038C27-E4A0-4BE6-B503-AD462DECABF6}" srcOrd="1" destOrd="0" parTransId="{65311460-1E93-4F68-B476-DFF8C170B3EA}" sibTransId="{B850D7A1-858C-40BE-BCC2-5A948C8C82E6}"/>
    <dgm:cxn modelId="{AEC2FE0A-EA50-4CAD-A0CE-6E7CA74EA86B}" srcId="{5BEEAECD-EAA6-4CE2-A331-E7996870264B}" destId="{8029E5B9-43B0-4562-861C-6D3A88A2B44F}" srcOrd="1" destOrd="0" parTransId="{8D2EA632-152B-46E5-B0C4-C3B0E65D648B}" sibTransId="{A95DB1A6-CFC0-459C-BDCB-CEAF62360BAA}"/>
    <dgm:cxn modelId="{08800A4D-7EFB-41E6-80F8-04E433FA10BB}" srcId="{3EDD1353-5017-46EB-9459-711B84D562A0}" destId="{DC525D48-09CA-4DE8-BE54-7D71ABDD898A}" srcOrd="1" destOrd="0" parTransId="{801BD61B-AC39-41CF-B038-2737041A1A8D}" sibTransId="{E9A59F8F-3CDA-4458-9A3D-3A053BF865D7}"/>
    <dgm:cxn modelId="{CE87DD37-91B4-4F92-9825-FA031288AFC8}" type="presOf" srcId="{764C38F0-302E-40D6-B18B-E124B3A24043}" destId="{A50355AC-9D70-4B0F-AAAF-46FFA0990E1E}" srcOrd="0" destOrd="0" presId="urn:microsoft.com/office/officeart/2008/layout/HorizontalMultiLevelHierarchy"/>
    <dgm:cxn modelId="{DC3233BC-D790-4F26-93C2-8E4612478F9E}" type="presOf" srcId="{3EDD1353-5017-46EB-9459-711B84D562A0}" destId="{67EB0B93-6CED-49FB-B4FC-59C784F59B33}" srcOrd="0" destOrd="0" presId="urn:microsoft.com/office/officeart/2008/layout/HorizontalMultiLevelHierarchy"/>
    <dgm:cxn modelId="{5A8A5E00-E1B5-4C7A-ABA7-E8D5EFA51B82}" srcId="{320255C8-334F-4F6F-915C-F562B6C0030C}" destId="{5BEEAECD-EAA6-4CE2-A331-E7996870264B}" srcOrd="0" destOrd="0" parTransId="{85492BC3-D4F2-4D4A-9086-2E7C9AD02677}" sibTransId="{F6D80996-B8F2-41C7-82BB-E3AD2A62EEAF}"/>
    <dgm:cxn modelId="{B6F768FC-0F41-4DDE-A0B7-DA746CEBFDBE}" type="presOf" srcId="{EDBC85F9-EC1A-408E-A1F4-77AAD668D4AF}" destId="{F117D786-F30C-4839-8A1E-E5F24464FC0D}" srcOrd="0" destOrd="0" presId="urn:microsoft.com/office/officeart/2008/layout/HorizontalMultiLevelHierarchy"/>
    <dgm:cxn modelId="{E47DBD1F-E100-421A-AAA5-319CAA4C2111}" type="presOf" srcId="{9152016C-D4B2-4891-8C08-DA76C519B5A3}" destId="{436BBC8D-C102-48D7-BA26-B4325074CE92}" srcOrd="0" destOrd="0" presId="urn:microsoft.com/office/officeart/2008/layout/HorizontalMultiLevelHierarchy"/>
    <dgm:cxn modelId="{AA3B9CFF-218B-4D1A-9801-11B48943E1B2}" type="presOf" srcId="{764C38F0-302E-40D6-B18B-E124B3A24043}" destId="{2441E19A-A30C-4B08-A974-8A5F0B5E1CD3}" srcOrd="1" destOrd="0" presId="urn:microsoft.com/office/officeart/2008/layout/HorizontalMultiLevelHierarchy"/>
    <dgm:cxn modelId="{34293601-83D4-4168-A8F9-1AB0A569581F}" type="presOf" srcId="{26901ACA-D9F7-47C1-850A-65B9D83C9210}" destId="{F1F06D1E-FC5F-4C06-A47A-EA164820BEDA}" srcOrd="0" destOrd="0" presId="urn:microsoft.com/office/officeart/2008/layout/HorizontalMultiLevelHierarchy"/>
    <dgm:cxn modelId="{C381DC57-E343-4B8E-9DC1-F8CADAAE4BF2}" type="presOf" srcId="{8972F8D7-5A3B-4578-A303-B2BC52CDD534}" destId="{CAB2289D-5974-434A-B732-E2386968FF3C}" srcOrd="1" destOrd="0" presId="urn:microsoft.com/office/officeart/2008/layout/HorizontalMultiLevelHierarchy"/>
    <dgm:cxn modelId="{DCE1FE87-336B-4DBF-812B-CF4FDCB55FD2}" type="presOf" srcId="{4E58C453-46FF-4391-99A7-8E49CD108E49}" destId="{74A79630-4E7D-448E-8971-C1C3747DB363}" srcOrd="0" destOrd="0" presId="urn:microsoft.com/office/officeart/2008/layout/HorizontalMultiLevelHierarchy"/>
    <dgm:cxn modelId="{145F2E47-FCD2-4F33-8318-5FAE7A94545D}" type="presOf" srcId="{B232949F-AD49-4566-B384-9B09E8645384}" destId="{A0E67C16-A588-4D95-A711-5EBCA469CFFB}" srcOrd="0" destOrd="0" presId="urn:microsoft.com/office/officeart/2008/layout/HorizontalMultiLevelHierarchy"/>
    <dgm:cxn modelId="{B282B701-1E63-4ED8-AC68-2D47A4E22E8C}" srcId="{8029E5B9-43B0-4562-861C-6D3A88A2B44F}" destId="{9CE3DDCE-DC7E-411A-82C1-4BD8E1241E1F}" srcOrd="0" destOrd="0" parTransId="{9152016C-D4B2-4891-8C08-DA76C519B5A3}" sibTransId="{FA77370F-EC44-4152-9B7C-53B473CDAE98}"/>
    <dgm:cxn modelId="{0C288450-BB76-40BC-A516-A405B5DB4742}" type="presOf" srcId="{76D485F1-6EBE-427B-94EF-067793BB258C}" destId="{E353647B-6307-45A6-ABFE-5D732B22E134}" srcOrd="0" destOrd="0" presId="urn:microsoft.com/office/officeart/2008/layout/HorizontalMultiLevelHierarchy"/>
    <dgm:cxn modelId="{629F04CE-D07C-4794-8385-AF8E70721EDC}" type="presOf" srcId="{5BEEAECD-EAA6-4CE2-A331-E7996870264B}" destId="{10ED88B1-DF85-4853-AC3F-E5631A723AAF}" srcOrd="0" destOrd="0" presId="urn:microsoft.com/office/officeart/2008/layout/HorizontalMultiLevelHierarchy"/>
    <dgm:cxn modelId="{8CFAB858-4733-4E5F-A5EA-C904BBDF3D2D}" type="presOf" srcId="{BAB6F544-FD87-4AC5-BC0A-4D19E8EC73BF}" destId="{2D58680E-68D9-4768-A085-4C5F43DDAFD1}" srcOrd="0" destOrd="0" presId="urn:microsoft.com/office/officeart/2008/layout/HorizontalMultiLevelHierarchy"/>
    <dgm:cxn modelId="{C5AB2B42-F4E2-47A2-BCF8-1C53CFBA2A61}" type="presOf" srcId="{F22CABD5-3930-4F0E-ADE3-A2D226D74584}" destId="{4FCEFA4D-C212-442C-9F39-26E406AE89A3}" srcOrd="0" destOrd="0" presId="urn:microsoft.com/office/officeart/2008/layout/HorizontalMultiLevelHierarchy"/>
    <dgm:cxn modelId="{6BCECAEE-C6F9-4D10-8FEA-CF148B95A7E5}" srcId="{3EDD1353-5017-46EB-9459-711B84D562A0}" destId="{F22CABD5-3930-4F0E-ADE3-A2D226D74584}" srcOrd="2" destOrd="0" parTransId="{4E58C453-46FF-4391-99A7-8E49CD108E49}" sibTransId="{3E035883-D8A4-4125-BC79-916175019963}"/>
    <dgm:cxn modelId="{66B066E5-29C7-4D38-9769-7F5AA671DF6F}" type="presOf" srcId="{8D2EA632-152B-46E5-B0C4-C3B0E65D648B}" destId="{B356A414-B577-4603-813F-1503E4833B9E}" srcOrd="1" destOrd="0" presId="urn:microsoft.com/office/officeart/2008/layout/HorizontalMultiLevelHierarchy"/>
    <dgm:cxn modelId="{6C98B136-C465-4622-8354-44E76419E68F}" type="presOf" srcId="{5746A0B4-946A-4C6F-8E7F-262055E4C6BE}" destId="{65A0FF76-3C87-49F3-9AE3-734A04457281}" srcOrd="1" destOrd="0" presId="urn:microsoft.com/office/officeart/2008/layout/HorizontalMultiLevelHierarchy"/>
    <dgm:cxn modelId="{EC5173D3-8DEC-408A-B0DD-B8077684A334}" type="presOf" srcId="{8D2EA632-152B-46E5-B0C4-C3B0E65D648B}" destId="{1AC4926B-08DB-49FE-ADEB-B6A1C619CDD6}" srcOrd="0" destOrd="0" presId="urn:microsoft.com/office/officeart/2008/layout/HorizontalMultiLevelHierarchy"/>
    <dgm:cxn modelId="{E941AD4B-AE90-49DA-B54E-7BE6BE382CAB}" type="presOf" srcId="{69042D2C-FB64-435F-AB0F-2BA34D7D908F}" destId="{94FC2E04-B057-4B89-B395-2125B71014A9}" srcOrd="0" destOrd="0" presId="urn:microsoft.com/office/officeart/2008/layout/HorizontalMultiLevelHierarchy"/>
    <dgm:cxn modelId="{BD0AF119-2E66-4D5E-A090-6DDA80F006E9}" srcId="{5BEEAECD-EAA6-4CE2-A331-E7996870264B}" destId="{76D485F1-6EBE-427B-94EF-067793BB258C}" srcOrd="0" destOrd="0" parTransId="{26901ACA-D9F7-47C1-850A-65B9D83C9210}" sibTransId="{FFC395F6-6A7C-4DC0-BC02-84C05225FC11}"/>
    <dgm:cxn modelId="{8E1A4A4B-2069-403E-8B16-87DE3EE9BED0}" srcId="{8029E5B9-43B0-4562-861C-6D3A88A2B44F}" destId="{BCF363A0-A839-4B19-9D2C-A9A788BEDEA9}" srcOrd="1" destOrd="0" parTransId="{8972F8D7-5A3B-4578-A303-B2BC52CDD534}" sibTransId="{39E23D9E-7BA6-4C97-A5F4-602AE1CE84B5}"/>
    <dgm:cxn modelId="{7EAB015E-D254-498B-A6BD-41C69DFEA45C}" type="presOf" srcId="{DC525D48-09CA-4DE8-BE54-7D71ABDD898A}" destId="{B1F45B7E-29EC-4B4E-930A-97A72E13B411}" srcOrd="0" destOrd="0" presId="urn:microsoft.com/office/officeart/2008/layout/HorizontalMultiLevelHierarchy"/>
    <dgm:cxn modelId="{9A675358-0CA2-4B24-A117-967693C6B951}" type="presOf" srcId="{C59BD505-83C0-4B8A-A458-6894ECFBFF81}" destId="{19CD32DE-7BDF-44FD-BF37-92DA2A41D4C8}" srcOrd="0" destOrd="0" presId="urn:microsoft.com/office/officeart/2008/layout/HorizontalMultiLevelHierarchy"/>
    <dgm:cxn modelId="{A0ACC893-0F25-4F14-9199-B3704CF27E77}" type="presOf" srcId="{26901ACA-D9F7-47C1-850A-65B9D83C9210}" destId="{8BCB2818-34B9-453F-80E0-A44D35082FC3}" srcOrd="1" destOrd="0" presId="urn:microsoft.com/office/officeart/2008/layout/HorizontalMultiLevelHierarchy"/>
    <dgm:cxn modelId="{46053C6F-1104-4D70-AA83-D28E05510029}" type="presOf" srcId="{9152016C-D4B2-4891-8C08-DA76C519B5A3}" destId="{9846F870-94B5-4B5E-9437-B438928E33D4}" srcOrd="1" destOrd="0" presId="urn:microsoft.com/office/officeart/2008/layout/HorizontalMultiLevelHierarchy"/>
    <dgm:cxn modelId="{FEEFCA98-7157-4A76-BB38-53C2A63FE5A4}" type="presOf" srcId="{8972F8D7-5A3B-4578-A303-B2BC52CDD534}" destId="{185C34CF-337F-4C98-99D6-E84F5C5E1ADA}" srcOrd="0" destOrd="0" presId="urn:microsoft.com/office/officeart/2008/layout/HorizontalMultiLevelHierarchy"/>
    <dgm:cxn modelId="{AC010B02-C247-4C64-9F11-33833C7623D6}" type="presOf" srcId="{FE4C6E95-D456-4680-B6EF-29B5F0C25A74}" destId="{566101F5-E203-4173-AEF6-91D8C3F4A786}" srcOrd="1" destOrd="0" presId="urn:microsoft.com/office/officeart/2008/layout/HorizontalMultiLevelHierarchy"/>
    <dgm:cxn modelId="{795214F6-73FD-4A50-9D1E-33387245C4F3}" type="presOf" srcId="{320255C8-334F-4F6F-915C-F562B6C0030C}" destId="{8F614D6E-8666-429E-A6C1-EA4C9A6076E6}" srcOrd="0" destOrd="0" presId="urn:microsoft.com/office/officeart/2008/layout/HorizontalMultiLevelHierarchy"/>
    <dgm:cxn modelId="{25890225-B9C9-401D-834E-CCB0FDF97B48}" type="presOf" srcId="{BAB6F544-FD87-4AC5-BC0A-4D19E8EC73BF}" destId="{C6D0DBEA-7DB2-40E5-BBFE-A6024AD3E582}" srcOrd="1" destOrd="0" presId="urn:microsoft.com/office/officeart/2008/layout/HorizontalMultiLevelHierarchy"/>
    <dgm:cxn modelId="{BB853071-22FE-419B-ADEB-F95134CE1002}" srcId="{76D485F1-6EBE-427B-94EF-067793BB258C}" destId="{69042D2C-FB64-435F-AB0F-2BA34D7D908F}" srcOrd="2" destOrd="0" parTransId="{BAB6F544-FD87-4AC5-BC0A-4D19E8EC73BF}" sibTransId="{9038820B-9E23-4523-8C50-D27EF997B7F4}"/>
    <dgm:cxn modelId="{E50151E6-8C94-43FE-ABE5-F57D446B8989}" type="presParOf" srcId="{8F614D6E-8666-429E-A6C1-EA4C9A6076E6}" destId="{BCA04CD0-21E6-401B-8CC2-A025F29F3CBC}" srcOrd="0" destOrd="0" presId="urn:microsoft.com/office/officeart/2008/layout/HorizontalMultiLevelHierarchy"/>
    <dgm:cxn modelId="{A96A5E28-3385-41E4-8BBB-424AACD0F258}" type="presParOf" srcId="{BCA04CD0-21E6-401B-8CC2-A025F29F3CBC}" destId="{10ED88B1-DF85-4853-AC3F-E5631A723AAF}" srcOrd="0" destOrd="0" presId="urn:microsoft.com/office/officeart/2008/layout/HorizontalMultiLevelHierarchy"/>
    <dgm:cxn modelId="{C49FF390-E48D-43BE-914C-4CFAC34D997F}" type="presParOf" srcId="{BCA04CD0-21E6-401B-8CC2-A025F29F3CBC}" destId="{02F619B8-1B54-4189-886A-D977A2381C4D}" srcOrd="1" destOrd="0" presId="urn:microsoft.com/office/officeart/2008/layout/HorizontalMultiLevelHierarchy"/>
    <dgm:cxn modelId="{80641BE1-698F-472B-8080-E69FA218FB99}" type="presParOf" srcId="{02F619B8-1B54-4189-886A-D977A2381C4D}" destId="{F1F06D1E-FC5F-4C06-A47A-EA164820BEDA}" srcOrd="0" destOrd="0" presId="urn:microsoft.com/office/officeart/2008/layout/HorizontalMultiLevelHierarchy"/>
    <dgm:cxn modelId="{0CDA66DA-7734-4161-A524-61E900B83255}" type="presParOf" srcId="{F1F06D1E-FC5F-4C06-A47A-EA164820BEDA}" destId="{8BCB2818-34B9-453F-80E0-A44D35082FC3}" srcOrd="0" destOrd="0" presId="urn:microsoft.com/office/officeart/2008/layout/HorizontalMultiLevelHierarchy"/>
    <dgm:cxn modelId="{DC1E4A5E-A521-424F-959F-991B47BCE0EE}" type="presParOf" srcId="{02F619B8-1B54-4189-886A-D977A2381C4D}" destId="{CC9A3D8A-CC4F-413C-A1E9-53912554B93B}" srcOrd="1" destOrd="0" presId="urn:microsoft.com/office/officeart/2008/layout/HorizontalMultiLevelHierarchy"/>
    <dgm:cxn modelId="{0F0E0541-FBF7-4A37-A397-2012CC794BF9}" type="presParOf" srcId="{CC9A3D8A-CC4F-413C-A1E9-53912554B93B}" destId="{E353647B-6307-45A6-ABFE-5D732B22E134}" srcOrd="0" destOrd="0" presId="urn:microsoft.com/office/officeart/2008/layout/HorizontalMultiLevelHierarchy"/>
    <dgm:cxn modelId="{9EB0CB7D-9378-4918-AB90-5FE4434B6414}" type="presParOf" srcId="{CC9A3D8A-CC4F-413C-A1E9-53912554B93B}" destId="{27FAE86F-B1A9-469E-9F2C-8BE06A1569CA}" srcOrd="1" destOrd="0" presId="urn:microsoft.com/office/officeart/2008/layout/HorizontalMultiLevelHierarchy"/>
    <dgm:cxn modelId="{8294268F-0DD9-4E08-A8AE-3E7165E53E6A}" type="presParOf" srcId="{27FAE86F-B1A9-469E-9F2C-8BE06A1569CA}" destId="{A50355AC-9D70-4B0F-AAAF-46FFA0990E1E}" srcOrd="0" destOrd="0" presId="urn:microsoft.com/office/officeart/2008/layout/HorizontalMultiLevelHierarchy"/>
    <dgm:cxn modelId="{BBEA8890-1B79-46A8-82BC-B82A3F41C87D}" type="presParOf" srcId="{A50355AC-9D70-4B0F-AAAF-46FFA0990E1E}" destId="{2441E19A-A30C-4B08-A974-8A5F0B5E1CD3}" srcOrd="0" destOrd="0" presId="urn:microsoft.com/office/officeart/2008/layout/HorizontalMultiLevelHierarchy"/>
    <dgm:cxn modelId="{EE08ED22-0DDF-4094-B1F8-5F16F1D6D109}" type="presParOf" srcId="{27FAE86F-B1A9-469E-9F2C-8BE06A1569CA}" destId="{D372F372-332E-4992-9003-3EA1EB8158DB}" srcOrd="1" destOrd="0" presId="urn:microsoft.com/office/officeart/2008/layout/HorizontalMultiLevelHierarchy"/>
    <dgm:cxn modelId="{E5C14702-3EA2-48A7-AF05-8C5F19FEE7AB}" type="presParOf" srcId="{D372F372-332E-4992-9003-3EA1EB8158DB}" destId="{F117D786-F30C-4839-8A1E-E5F24464FC0D}" srcOrd="0" destOrd="0" presId="urn:microsoft.com/office/officeart/2008/layout/HorizontalMultiLevelHierarchy"/>
    <dgm:cxn modelId="{CFC19ACE-2C03-47FE-BEF3-63FB96F75DB4}" type="presParOf" srcId="{D372F372-332E-4992-9003-3EA1EB8158DB}" destId="{147AE774-C8A7-4764-BED7-24CA2821025B}" srcOrd="1" destOrd="0" presId="urn:microsoft.com/office/officeart/2008/layout/HorizontalMultiLevelHierarchy"/>
    <dgm:cxn modelId="{E5E9EA48-2C06-4F4C-A9C1-C99692EF7E19}" type="presParOf" srcId="{27FAE86F-B1A9-469E-9F2C-8BE06A1569CA}" destId="{112DE78F-1ED7-4C7E-A169-2F73343B1028}" srcOrd="2" destOrd="0" presId="urn:microsoft.com/office/officeart/2008/layout/HorizontalMultiLevelHierarchy"/>
    <dgm:cxn modelId="{A8B6583F-96E0-49FA-B990-7F7E38A99D1B}" type="presParOf" srcId="{112DE78F-1ED7-4C7E-A169-2F73343B1028}" destId="{9A6C1D34-5482-4C22-8CE2-B96483D28A15}" srcOrd="0" destOrd="0" presId="urn:microsoft.com/office/officeart/2008/layout/HorizontalMultiLevelHierarchy"/>
    <dgm:cxn modelId="{A354998E-73B9-4733-A7DC-D8D6AAA4670E}" type="presParOf" srcId="{27FAE86F-B1A9-469E-9F2C-8BE06A1569CA}" destId="{D88B3BCC-7B42-4793-A60A-C8336EF858F7}" srcOrd="3" destOrd="0" presId="urn:microsoft.com/office/officeart/2008/layout/HorizontalMultiLevelHierarchy"/>
    <dgm:cxn modelId="{61ACC1BE-782F-46A8-A602-BC6B53E8256D}" type="presParOf" srcId="{D88B3BCC-7B42-4793-A60A-C8336EF858F7}" destId="{1D66BDC8-F511-4E76-BFDF-E68F03DCF2BF}" srcOrd="0" destOrd="0" presId="urn:microsoft.com/office/officeart/2008/layout/HorizontalMultiLevelHierarchy"/>
    <dgm:cxn modelId="{DB8EE404-4FB9-4227-A661-1DC4F57442FF}" type="presParOf" srcId="{D88B3BCC-7B42-4793-A60A-C8336EF858F7}" destId="{0538EFFA-18D5-4401-BF7C-9B1DFC5655AC}" srcOrd="1" destOrd="0" presId="urn:microsoft.com/office/officeart/2008/layout/HorizontalMultiLevelHierarchy"/>
    <dgm:cxn modelId="{DDAB9F51-6720-4A27-91E6-A3E9C5C17D62}" type="presParOf" srcId="{27FAE86F-B1A9-469E-9F2C-8BE06A1569CA}" destId="{2D58680E-68D9-4768-A085-4C5F43DDAFD1}" srcOrd="4" destOrd="0" presId="urn:microsoft.com/office/officeart/2008/layout/HorizontalMultiLevelHierarchy"/>
    <dgm:cxn modelId="{6D6F0F93-F65F-4A2F-AA42-7E5FF75B3797}" type="presParOf" srcId="{2D58680E-68D9-4768-A085-4C5F43DDAFD1}" destId="{C6D0DBEA-7DB2-40E5-BBFE-A6024AD3E582}" srcOrd="0" destOrd="0" presId="urn:microsoft.com/office/officeart/2008/layout/HorizontalMultiLevelHierarchy"/>
    <dgm:cxn modelId="{E96FC75E-2524-42B8-AB19-BEF132B56715}" type="presParOf" srcId="{27FAE86F-B1A9-469E-9F2C-8BE06A1569CA}" destId="{92CF0DF3-3117-4314-AE12-2CA0A6E90714}" srcOrd="5" destOrd="0" presId="urn:microsoft.com/office/officeart/2008/layout/HorizontalMultiLevelHierarchy"/>
    <dgm:cxn modelId="{455DE044-1D82-4BA2-896D-BEF7E4CF2CF6}" type="presParOf" srcId="{92CF0DF3-3117-4314-AE12-2CA0A6E90714}" destId="{94FC2E04-B057-4B89-B395-2125B71014A9}" srcOrd="0" destOrd="0" presId="urn:microsoft.com/office/officeart/2008/layout/HorizontalMultiLevelHierarchy"/>
    <dgm:cxn modelId="{5403D6AC-ADA3-4442-A720-622DDE05B3CB}" type="presParOf" srcId="{92CF0DF3-3117-4314-AE12-2CA0A6E90714}" destId="{1F0F6E37-38DC-42B1-A8F7-94CEADC43EDA}" srcOrd="1" destOrd="0" presId="urn:microsoft.com/office/officeart/2008/layout/HorizontalMultiLevelHierarchy"/>
    <dgm:cxn modelId="{0B429B4E-2A65-446B-B523-A69D985409FE}" type="presParOf" srcId="{02F619B8-1B54-4189-886A-D977A2381C4D}" destId="{1AC4926B-08DB-49FE-ADEB-B6A1C619CDD6}" srcOrd="2" destOrd="0" presId="urn:microsoft.com/office/officeart/2008/layout/HorizontalMultiLevelHierarchy"/>
    <dgm:cxn modelId="{C865D6BF-AE04-4A09-87D0-1A46C26E6DB1}" type="presParOf" srcId="{1AC4926B-08DB-49FE-ADEB-B6A1C619CDD6}" destId="{B356A414-B577-4603-813F-1503E4833B9E}" srcOrd="0" destOrd="0" presId="urn:microsoft.com/office/officeart/2008/layout/HorizontalMultiLevelHierarchy"/>
    <dgm:cxn modelId="{B044E7A0-52FF-45B9-978B-2AFCE3868C64}" type="presParOf" srcId="{02F619B8-1B54-4189-886A-D977A2381C4D}" destId="{C7E59DE7-D897-4C91-B3D9-8FBAE7792602}" srcOrd="3" destOrd="0" presId="urn:microsoft.com/office/officeart/2008/layout/HorizontalMultiLevelHierarchy"/>
    <dgm:cxn modelId="{22C7C5C4-D6EF-4BAB-99CE-32F5E2C68087}" type="presParOf" srcId="{C7E59DE7-D897-4C91-B3D9-8FBAE7792602}" destId="{41FFF225-CD29-4EEB-ADC1-C88480AA5769}" srcOrd="0" destOrd="0" presId="urn:microsoft.com/office/officeart/2008/layout/HorizontalMultiLevelHierarchy"/>
    <dgm:cxn modelId="{1047DA58-6319-4EC3-8C8F-8F93B682649D}" type="presParOf" srcId="{C7E59DE7-D897-4C91-B3D9-8FBAE7792602}" destId="{DCA0F046-E229-46E6-82D1-AC6DAFA18045}" srcOrd="1" destOrd="0" presId="urn:microsoft.com/office/officeart/2008/layout/HorizontalMultiLevelHierarchy"/>
    <dgm:cxn modelId="{83D2A52F-D6AC-4237-AC08-4F68F018B38D}" type="presParOf" srcId="{DCA0F046-E229-46E6-82D1-AC6DAFA18045}" destId="{436BBC8D-C102-48D7-BA26-B4325074CE92}" srcOrd="0" destOrd="0" presId="urn:microsoft.com/office/officeart/2008/layout/HorizontalMultiLevelHierarchy"/>
    <dgm:cxn modelId="{C5015A01-87C5-46BE-9894-254E122EB73F}" type="presParOf" srcId="{436BBC8D-C102-48D7-BA26-B4325074CE92}" destId="{9846F870-94B5-4B5E-9437-B438928E33D4}" srcOrd="0" destOrd="0" presId="urn:microsoft.com/office/officeart/2008/layout/HorizontalMultiLevelHierarchy"/>
    <dgm:cxn modelId="{4DC35B99-82A8-43DC-8F91-2D1B09F0A4F0}" type="presParOf" srcId="{DCA0F046-E229-46E6-82D1-AC6DAFA18045}" destId="{04FA88FC-97BC-489F-BD11-590F0B0CA1F3}" srcOrd="1" destOrd="0" presId="urn:microsoft.com/office/officeart/2008/layout/HorizontalMultiLevelHierarchy"/>
    <dgm:cxn modelId="{BEC8BB5A-3F7E-4530-84CB-23547A0D495F}" type="presParOf" srcId="{04FA88FC-97BC-489F-BD11-590F0B0CA1F3}" destId="{86AB27A8-37E9-41A0-893C-99A46889A83F}" srcOrd="0" destOrd="0" presId="urn:microsoft.com/office/officeart/2008/layout/HorizontalMultiLevelHierarchy"/>
    <dgm:cxn modelId="{577B3028-3D0C-4C1F-B626-C246B910DEE1}" type="presParOf" srcId="{04FA88FC-97BC-489F-BD11-590F0B0CA1F3}" destId="{D1774D8F-0F25-4401-80A1-86856BCA08ED}" srcOrd="1" destOrd="0" presId="urn:microsoft.com/office/officeart/2008/layout/HorizontalMultiLevelHierarchy"/>
    <dgm:cxn modelId="{BC004092-87A9-4760-8DC4-FDDD23A43C08}" type="presParOf" srcId="{DCA0F046-E229-46E6-82D1-AC6DAFA18045}" destId="{185C34CF-337F-4C98-99D6-E84F5C5E1ADA}" srcOrd="2" destOrd="0" presId="urn:microsoft.com/office/officeart/2008/layout/HorizontalMultiLevelHierarchy"/>
    <dgm:cxn modelId="{0AD2D095-3C3E-4019-B073-55D71F29F38A}" type="presParOf" srcId="{185C34CF-337F-4C98-99D6-E84F5C5E1ADA}" destId="{CAB2289D-5974-434A-B732-E2386968FF3C}" srcOrd="0" destOrd="0" presId="urn:microsoft.com/office/officeart/2008/layout/HorizontalMultiLevelHierarchy"/>
    <dgm:cxn modelId="{19D836F9-E569-4D9C-A2DE-5C29509014DA}" type="presParOf" srcId="{DCA0F046-E229-46E6-82D1-AC6DAFA18045}" destId="{45DFCC51-CD60-4229-BA5B-2457922F1181}" srcOrd="3" destOrd="0" presId="urn:microsoft.com/office/officeart/2008/layout/HorizontalMultiLevelHierarchy"/>
    <dgm:cxn modelId="{BF485D10-DB25-4074-A0E3-DA93611AEB38}" type="presParOf" srcId="{45DFCC51-CD60-4229-BA5B-2457922F1181}" destId="{38249365-AB20-4F11-A546-90A17FB87B24}" srcOrd="0" destOrd="0" presId="urn:microsoft.com/office/officeart/2008/layout/HorizontalMultiLevelHierarchy"/>
    <dgm:cxn modelId="{F895CE8E-2585-4E33-B30E-83374E4CC870}" type="presParOf" srcId="{45DFCC51-CD60-4229-BA5B-2457922F1181}" destId="{B413ECC3-BF7A-4638-AB9C-45810EA8AC86}" srcOrd="1" destOrd="0" presId="urn:microsoft.com/office/officeart/2008/layout/HorizontalMultiLevelHierarchy"/>
    <dgm:cxn modelId="{4C806B3A-41A0-45FC-939C-B8D6005D538E}" type="presParOf" srcId="{DCA0F046-E229-46E6-82D1-AC6DAFA18045}" destId="{22CF0126-A68D-4DC3-84D8-7D59FE5B3516}" srcOrd="4" destOrd="0" presId="urn:microsoft.com/office/officeart/2008/layout/HorizontalMultiLevelHierarchy"/>
    <dgm:cxn modelId="{964AA9CD-1CB7-4B5A-9D30-0E439A9EE385}" type="presParOf" srcId="{22CF0126-A68D-4DC3-84D8-7D59FE5B3516}" destId="{566101F5-E203-4173-AEF6-91D8C3F4A786}" srcOrd="0" destOrd="0" presId="urn:microsoft.com/office/officeart/2008/layout/HorizontalMultiLevelHierarchy"/>
    <dgm:cxn modelId="{57DBB047-1A69-4053-9D51-80AE263986D8}" type="presParOf" srcId="{DCA0F046-E229-46E6-82D1-AC6DAFA18045}" destId="{00C4BA10-25F5-4AAE-8E2E-A149B3D3DCB5}" srcOrd="5" destOrd="0" presId="urn:microsoft.com/office/officeart/2008/layout/HorizontalMultiLevelHierarchy"/>
    <dgm:cxn modelId="{0A26F635-85FD-4AA4-B9A2-8ECB52CCD2AB}" type="presParOf" srcId="{00C4BA10-25F5-4AAE-8E2E-A149B3D3DCB5}" destId="{AB610D99-54F8-426D-B739-83C4E1D38AAC}" srcOrd="0" destOrd="0" presId="urn:microsoft.com/office/officeart/2008/layout/HorizontalMultiLevelHierarchy"/>
    <dgm:cxn modelId="{12C0F9A9-918F-40BC-B1FF-77B9ACEB0622}" type="presParOf" srcId="{00C4BA10-25F5-4AAE-8E2E-A149B3D3DCB5}" destId="{A9FDD453-EFCA-49C6-B11E-6916F1538300}" srcOrd="1" destOrd="0" presId="urn:microsoft.com/office/officeart/2008/layout/HorizontalMultiLevelHierarchy"/>
    <dgm:cxn modelId="{1D118AAF-5355-491E-ACFE-FEF17CF8FDFC}" type="presParOf" srcId="{02F619B8-1B54-4189-886A-D977A2381C4D}" destId="{49045C24-71C5-4DE7-B606-8D18E60D396D}" srcOrd="4" destOrd="0" presId="urn:microsoft.com/office/officeart/2008/layout/HorizontalMultiLevelHierarchy"/>
    <dgm:cxn modelId="{0B276C30-EEFA-431D-AF52-D793A8425C05}" type="presParOf" srcId="{49045C24-71C5-4DE7-B606-8D18E60D396D}" destId="{65A0FF76-3C87-49F3-9AE3-734A04457281}" srcOrd="0" destOrd="0" presId="urn:microsoft.com/office/officeart/2008/layout/HorizontalMultiLevelHierarchy"/>
    <dgm:cxn modelId="{EAACFDF2-8735-4C68-9A66-A447019DE89D}" type="presParOf" srcId="{02F619B8-1B54-4189-886A-D977A2381C4D}" destId="{0E87CECD-F7E8-41F0-84A7-3DDF5829CB0F}" srcOrd="5" destOrd="0" presId="urn:microsoft.com/office/officeart/2008/layout/HorizontalMultiLevelHierarchy"/>
    <dgm:cxn modelId="{A53FA255-FD13-4E23-BA37-AB9D8A955D4C}" type="presParOf" srcId="{0E87CECD-F7E8-41F0-84A7-3DDF5829CB0F}" destId="{67EB0B93-6CED-49FB-B4FC-59C784F59B33}" srcOrd="0" destOrd="0" presId="urn:microsoft.com/office/officeart/2008/layout/HorizontalMultiLevelHierarchy"/>
    <dgm:cxn modelId="{DEF508A3-50DF-4718-8873-03C5AE54F27E}" type="presParOf" srcId="{0E87CECD-F7E8-41F0-84A7-3DDF5829CB0F}" destId="{138DDEE6-8011-4D8D-8E32-F644DF6781DF}" srcOrd="1" destOrd="0" presId="urn:microsoft.com/office/officeart/2008/layout/HorizontalMultiLevelHierarchy"/>
    <dgm:cxn modelId="{1FDC2BA5-B26D-494A-9169-75AB00ABD1C9}" type="presParOf" srcId="{138DDEE6-8011-4D8D-8E32-F644DF6781DF}" destId="{A0E67C16-A588-4D95-A711-5EBCA469CFFB}" srcOrd="0" destOrd="0" presId="urn:microsoft.com/office/officeart/2008/layout/HorizontalMultiLevelHierarchy"/>
    <dgm:cxn modelId="{7D20D446-AE64-4CED-9055-9BD2B0EBF451}" type="presParOf" srcId="{A0E67C16-A588-4D95-A711-5EBCA469CFFB}" destId="{C15EC74A-BDF6-4964-81E4-E4209C34CFED}" srcOrd="0" destOrd="0" presId="urn:microsoft.com/office/officeart/2008/layout/HorizontalMultiLevelHierarchy"/>
    <dgm:cxn modelId="{EBABC752-C7EA-4C1C-ACFA-73BE6C167A28}" type="presParOf" srcId="{138DDEE6-8011-4D8D-8E32-F644DF6781DF}" destId="{00E3D6A6-5AD5-4706-AF20-BDFA28A25E69}" srcOrd="1" destOrd="0" presId="urn:microsoft.com/office/officeart/2008/layout/HorizontalMultiLevelHierarchy"/>
    <dgm:cxn modelId="{A1999DFE-4D04-4414-80C4-7BB56BDC64DB}" type="presParOf" srcId="{00E3D6A6-5AD5-4706-AF20-BDFA28A25E69}" destId="{19CD32DE-7BDF-44FD-BF37-92DA2A41D4C8}" srcOrd="0" destOrd="0" presId="urn:microsoft.com/office/officeart/2008/layout/HorizontalMultiLevelHierarchy"/>
    <dgm:cxn modelId="{E281BE1B-BBB6-41A9-8825-621DBC5EB2D6}" type="presParOf" srcId="{00E3D6A6-5AD5-4706-AF20-BDFA28A25E69}" destId="{1CF79BD2-53A7-4ADF-B9EF-18BD5AFD3F9F}" srcOrd="1" destOrd="0" presId="urn:microsoft.com/office/officeart/2008/layout/HorizontalMultiLevelHierarchy"/>
    <dgm:cxn modelId="{B74E24A2-C65E-4D07-B41F-24584A5CB516}" type="presParOf" srcId="{138DDEE6-8011-4D8D-8E32-F644DF6781DF}" destId="{0CCF2DF3-89DD-40EE-89CE-3C35CDA4240E}" srcOrd="2" destOrd="0" presId="urn:microsoft.com/office/officeart/2008/layout/HorizontalMultiLevelHierarchy"/>
    <dgm:cxn modelId="{B5A346B9-97BC-4EBA-8A22-5847BCFA9677}" type="presParOf" srcId="{0CCF2DF3-89DD-40EE-89CE-3C35CDA4240E}" destId="{5EF51232-4845-46B4-B646-5BC86506BEF3}" srcOrd="0" destOrd="0" presId="urn:microsoft.com/office/officeart/2008/layout/HorizontalMultiLevelHierarchy"/>
    <dgm:cxn modelId="{4A87F73E-04A7-4672-8FBF-DB822B0078FA}" type="presParOf" srcId="{138DDEE6-8011-4D8D-8E32-F644DF6781DF}" destId="{91A5ADAB-D252-4C21-B648-74EB9530D680}" srcOrd="3" destOrd="0" presId="urn:microsoft.com/office/officeart/2008/layout/HorizontalMultiLevelHierarchy"/>
    <dgm:cxn modelId="{AA33827B-2A82-4368-A151-03E7D2920D56}" type="presParOf" srcId="{91A5ADAB-D252-4C21-B648-74EB9530D680}" destId="{B1F45B7E-29EC-4B4E-930A-97A72E13B411}" srcOrd="0" destOrd="0" presId="urn:microsoft.com/office/officeart/2008/layout/HorizontalMultiLevelHierarchy"/>
    <dgm:cxn modelId="{BCA7D7CD-C09C-458D-A470-8E4AA1791DAD}" type="presParOf" srcId="{91A5ADAB-D252-4C21-B648-74EB9530D680}" destId="{41133E9D-2250-4F89-884C-4FA55CB92D26}" srcOrd="1" destOrd="0" presId="urn:microsoft.com/office/officeart/2008/layout/HorizontalMultiLevelHierarchy"/>
    <dgm:cxn modelId="{CCAFFEBA-B3B4-4DE4-9AC2-CCBFFEF4B654}" type="presParOf" srcId="{138DDEE6-8011-4D8D-8E32-F644DF6781DF}" destId="{74A79630-4E7D-448E-8971-C1C3747DB363}" srcOrd="4" destOrd="0" presId="urn:microsoft.com/office/officeart/2008/layout/HorizontalMultiLevelHierarchy"/>
    <dgm:cxn modelId="{A7280B26-FAC5-4C5C-B1B7-3F8110840B67}" type="presParOf" srcId="{74A79630-4E7D-448E-8971-C1C3747DB363}" destId="{99245879-617A-451F-B14D-89C77B94D764}" srcOrd="0" destOrd="0" presId="urn:microsoft.com/office/officeart/2008/layout/HorizontalMultiLevelHierarchy"/>
    <dgm:cxn modelId="{81DC5003-1797-49F3-83F9-E0A36F07156C}" type="presParOf" srcId="{138DDEE6-8011-4D8D-8E32-F644DF6781DF}" destId="{D53911E6-6C26-44F5-8E79-9994ECD16C15}" srcOrd="5" destOrd="0" presId="urn:microsoft.com/office/officeart/2008/layout/HorizontalMultiLevelHierarchy"/>
    <dgm:cxn modelId="{AC793436-841C-4A72-A1F8-158BEB5A0B55}" type="presParOf" srcId="{D53911E6-6C26-44F5-8E79-9994ECD16C15}" destId="{4FCEFA4D-C212-442C-9F39-26E406AE89A3}" srcOrd="0" destOrd="0" presId="urn:microsoft.com/office/officeart/2008/layout/HorizontalMultiLevelHierarchy"/>
    <dgm:cxn modelId="{B9D5080D-B582-4C80-9E89-C1EBCA240A90}" type="presParOf" srcId="{D53911E6-6C26-44F5-8E79-9994ECD16C15}" destId="{662695BF-87EE-46F1-98CF-C0719ACEC5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255C8-334F-4F6F-915C-F562B6C00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5BEEAECD-EAA6-4CE2-A331-E7996870264B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دوره دوم ابتدايي</a:t>
          </a:r>
          <a:endParaRPr lang="fa-IR" sz="2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5492BC3-D4F2-4D4A-9086-2E7C9AD02677}" type="parTrans" cxnId="{5A8A5E00-E1B5-4C7A-ABA7-E8D5EFA51B82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F6D80996-B8F2-41C7-82BB-E3AD2A62EEAF}" type="sibTrans" cxnId="{5A8A5E00-E1B5-4C7A-ABA7-E8D5EFA51B82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76D485F1-6EBE-427B-94EF-067793BB258C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چهارم: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26901ACA-D9F7-47C1-850A-65B9D83C9210}" type="parTrans" cxnId="{BD0AF119-2E66-4D5E-A090-6DDA80F006E9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FFC395F6-6A7C-4DC0-BC02-84C05225FC11}" type="sibTrans" cxnId="{BD0AF119-2E66-4D5E-A090-6DDA80F006E9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8029E5B9-43B0-4562-861C-6D3A88A2B44F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پنجم: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D2EA632-152B-46E5-B0C4-C3B0E65D648B}" type="parTrans" cxnId="{AEC2FE0A-EA50-4CAD-A0CE-6E7CA74EA86B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A95DB1A6-CFC0-459C-BDCB-CEAF62360BAA}" type="sibTrans" cxnId="{AEC2FE0A-EA50-4CAD-A0CE-6E7CA74EA86B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3EDD1353-5017-46EB-9459-711B84D562A0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ششم: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5746A0B4-946A-4C6F-8E7F-262055E4C6BE}" type="parTrans" cxnId="{FA810658-FA54-4F15-A2A2-795F2774C8B5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102663F5-87F9-46D1-ADF8-6F331A13B6A7}" type="sibTrans" cxnId="{FA810658-FA54-4F15-A2A2-795F2774C8B5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EDBC85F9-EC1A-408E-A1F4-77AAD668D4AF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فوتبال: پاس، دريافت، دريبل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764C38F0-302E-40D6-B18B-E124B3A24043}" type="parTrans" cxnId="{9657F637-11F5-4611-8C4D-79F158EA31D4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3F7AA5F6-E91D-4A2F-A825-7A6563A3CD00}" type="sibTrans" cxnId="{9657F637-11F5-4611-8C4D-79F158EA31D4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87038C27-E4A0-4BE6-B503-AD462DECABF6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واليبال: سرويس، پنجه، ساعد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65311460-1E93-4F68-B476-DFF8C170B3EA}" type="parTrans" cxnId="{CB155FE7-1BC2-419D-B90A-B06B0E551E08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B850D7A1-858C-40BE-BCC2-5A948C8C82E6}" type="sibTrans" cxnId="{CB155FE7-1BC2-419D-B90A-B06B0E551E08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69042D2C-FB64-435F-AB0F-2BA34D7D908F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تنيس روي ميز: سرويس، فورهند، بك هند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BAB6F544-FD87-4AC5-BC0A-4D19E8EC73BF}" type="parTrans" cxnId="{BB853071-22FE-419B-ADEB-F95134CE1002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9038820B-9E23-4523-8C50-D27EF997B7F4}" type="sibTrans" cxnId="{BB853071-22FE-419B-ADEB-F95134CE1002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9CE3DDCE-DC7E-411A-82C1-4BD8E1241E1F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بسكتبال: پاس، دريافت، شوت</a:t>
          </a:r>
          <a:endParaRPr lang="fa-IR" sz="1800" dirty="0">
            <a:cs typeface="B Zar" panose="00000400000000000000" pitchFamily="2" charset="-78"/>
          </a:endParaRPr>
        </a:p>
      </dgm:t>
    </dgm:pt>
    <dgm:pt modelId="{9152016C-D4B2-4891-8C08-DA76C519B5A3}" type="parTrans" cxnId="{B282B701-1E63-4ED8-AC68-2D47A4E22E8C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FA77370F-EC44-4152-9B7C-53B473CDAE98}" type="sibTrans" cxnId="{B282B701-1E63-4ED8-AC68-2D47A4E22E8C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BCF363A0-A839-4B19-9D2C-A9A788BEDEA9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هندبال: پاس، دريافت، شوت</a:t>
          </a:r>
          <a:endParaRPr lang="fa-IR" sz="1800" dirty="0">
            <a:cs typeface="B Zar" panose="00000400000000000000" pitchFamily="2" charset="-78"/>
          </a:endParaRPr>
        </a:p>
      </dgm:t>
    </dgm:pt>
    <dgm:pt modelId="{8972F8D7-5A3B-4578-A303-B2BC52CDD534}" type="parTrans" cxnId="{8E1A4A4B-2069-403E-8B16-87DE3EE9BED0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39E23D9E-7BA6-4C97-A5F4-602AE1CE84B5}" type="sibTrans" cxnId="{8E1A4A4B-2069-403E-8B16-87DE3EE9BED0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6C000DCF-EBA8-414A-AD1D-991C0078D2F3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بدمينتون: سرويس، فورهند، بك هند</a:t>
          </a:r>
          <a:endParaRPr lang="fa-IR" sz="1800" dirty="0">
            <a:cs typeface="B Zar" panose="00000400000000000000" pitchFamily="2" charset="-78"/>
          </a:endParaRPr>
        </a:p>
      </dgm:t>
    </dgm:pt>
    <dgm:pt modelId="{FE4C6E95-D456-4680-B6EF-29B5F0C25A74}" type="parTrans" cxnId="{7F3471BD-1C63-4B92-8833-D29BA40A495D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FF917AA2-985E-4F5E-884A-F45CC640E5A2}" type="sibTrans" cxnId="{7F3471BD-1C63-4B92-8833-D29BA40A495D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C59BD505-83C0-4B8A-A458-6894ECFBFF81}">
      <dgm:prSet custT="1"/>
      <dgm:spPr>
        <a:solidFill>
          <a:srgbClr val="FF66FF"/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دو و ميداني: دوي سرعت، دوي استقامت، انواع پرش، انواع پرتاب، دوي امدادي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B232949F-AD49-4566-B384-9B09E8645384}" type="parTrans" cxnId="{C787B1D8-1B8A-4096-8EAA-7A40FBBF5F1C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0C4246EE-DB7C-43F6-80A3-5D51F78C84C2}" type="sibTrans" cxnId="{C787B1D8-1B8A-4096-8EAA-7A40FBBF5F1C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D5E1DD54-0970-4B67-A525-8247D8FEC99C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طناب زني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D3A55EC9-57C8-4051-B943-2E26D58A6092}" type="parTrans" cxnId="{40043E4B-DB6E-47E9-8670-D5148884D803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668B1797-9AAD-4CA3-A9CD-56CAB35DBFB5}" type="sibTrans" cxnId="{40043E4B-DB6E-47E9-8670-D5148884D803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CC613C29-C410-4966-AC2B-30B760CF2AE3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دو و ميداني: استارت نشسته و ايستاده</a:t>
          </a:r>
          <a:endParaRPr lang="fa-IR" sz="1800" dirty="0">
            <a:cs typeface="B Zar" panose="00000400000000000000" pitchFamily="2" charset="-78"/>
          </a:endParaRPr>
        </a:p>
      </dgm:t>
    </dgm:pt>
    <dgm:pt modelId="{0AAE2E72-8486-4A88-BEB7-569C3F173483}" type="parTrans" cxnId="{62F0036F-50E2-4B63-9748-18AD0A6D8D8D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C5E6502B-51A8-46C9-A2D3-C0400632BBCC}" type="sibTrans" cxnId="{62F0036F-50E2-4B63-9748-18AD0A6D8D8D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F63BA8F5-1DC8-4F6D-91D9-A07A46472A08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دو و ميداني: پرتاب، دو، پرش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B0843E0F-A932-44F2-AD06-D6C6B564273D}" type="parTrans" cxnId="{86FC1531-F37B-4CC1-BF14-5420BCE40861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4112ACD7-77D7-4500-9CFF-269B8E9C7F30}" type="sibTrans" cxnId="{86FC1531-F37B-4CC1-BF14-5420BCE40861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64485A17-9947-4358-9239-886DB8F74A80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طناب زني</a:t>
          </a:r>
          <a:endParaRPr lang="fa-IR" sz="1800" dirty="0">
            <a:cs typeface="B Zar" panose="00000400000000000000" pitchFamily="2" charset="-78"/>
          </a:endParaRPr>
        </a:p>
      </dgm:t>
    </dgm:pt>
    <dgm:pt modelId="{A2DAED03-F903-4545-87FF-12B82A0A1C06}" type="parTrans" cxnId="{01C21726-97E0-4A3C-B028-7B8682FC61C7}">
      <dgm:prSet custT="1"/>
      <dgm:spPr/>
      <dgm:t>
        <a:bodyPr/>
        <a:lstStyle/>
        <a:p>
          <a:pPr rtl="1"/>
          <a:endParaRPr lang="fa-IR" sz="1100">
            <a:cs typeface="B Zar" panose="00000400000000000000" pitchFamily="2" charset="-78"/>
          </a:endParaRPr>
        </a:p>
      </dgm:t>
    </dgm:pt>
    <dgm:pt modelId="{4334BC8C-3DAF-4A36-8A70-E24A9FF3F3D6}" type="sibTrans" cxnId="{01C21726-97E0-4A3C-B028-7B8682FC61C7}">
      <dgm:prSet/>
      <dgm:spPr/>
      <dgm:t>
        <a:bodyPr/>
        <a:lstStyle/>
        <a:p>
          <a:pPr rtl="1"/>
          <a:endParaRPr lang="fa-IR" sz="4400">
            <a:cs typeface="B Zar" panose="00000400000000000000" pitchFamily="2" charset="-78"/>
          </a:endParaRPr>
        </a:p>
      </dgm:t>
    </dgm:pt>
    <dgm:pt modelId="{F4A2572D-183E-4DA0-926C-F71E7EFB50E9}">
      <dgm:prSet custT="1"/>
      <dgm:spPr>
        <a:solidFill>
          <a:srgbClr val="FF66FF"/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بازي هاي بومي محلي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7F704A49-E7FF-49B9-9225-02CA10C678C0}" type="parTrans" cxnId="{14069222-A765-4FD1-96C5-9FE0198C0DD2}">
      <dgm:prSet custT="1"/>
      <dgm:spPr/>
      <dgm:t>
        <a:bodyPr/>
        <a:lstStyle/>
        <a:p>
          <a:pPr rtl="1"/>
          <a:endParaRPr lang="fa-IR" sz="1100">
            <a:cs typeface="B Zar" panose="00000400000000000000" pitchFamily="2" charset="-78"/>
          </a:endParaRPr>
        </a:p>
      </dgm:t>
    </dgm:pt>
    <dgm:pt modelId="{A3190969-48FC-444E-ABFA-9CF06B345D6B}" type="sibTrans" cxnId="{14069222-A765-4FD1-96C5-9FE0198C0DD2}">
      <dgm:prSet/>
      <dgm:spPr/>
      <dgm:t>
        <a:bodyPr/>
        <a:lstStyle/>
        <a:p>
          <a:pPr rtl="1"/>
          <a:endParaRPr lang="fa-IR" sz="4400">
            <a:cs typeface="B Zar" panose="00000400000000000000" pitchFamily="2" charset="-78"/>
          </a:endParaRPr>
        </a:p>
      </dgm:t>
    </dgm:pt>
    <dgm:pt modelId="{8F614D6E-8666-429E-A6C1-EA4C9A6076E6}" type="pres">
      <dgm:prSet presAssocID="{320255C8-334F-4F6F-915C-F562B6C0030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CA04CD0-21E6-401B-8CC2-A025F29F3CBC}" type="pres">
      <dgm:prSet presAssocID="{5BEEAECD-EAA6-4CE2-A331-E7996870264B}" presName="root1" presStyleCnt="0"/>
      <dgm:spPr/>
      <dgm:t>
        <a:bodyPr/>
        <a:lstStyle/>
        <a:p>
          <a:pPr rtl="1"/>
          <a:endParaRPr lang="fa-IR"/>
        </a:p>
      </dgm:t>
    </dgm:pt>
    <dgm:pt modelId="{10ED88B1-DF85-4853-AC3F-E5631A723AAF}" type="pres">
      <dgm:prSet presAssocID="{5BEEAECD-EAA6-4CE2-A331-E7996870264B}" presName="LevelOneTextNode" presStyleLbl="node0" presStyleIdx="0" presStyleCnt="1" custScaleX="1554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F619B8-1B54-4189-886A-D977A2381C4D}" type="pres">
      <dgm:prSet presAssocID="{5BEEAECD-EAA6-4CE2-A331-E7996870264B}" presName="level2hierChild" presStyleCnt="0"/>
      <dgm:spPr/>
      <dgm:t>
        <a:bodyPr/>
        <a:lstStyle/>
        <a:p>
          <a:pPr rtl="1"/>
          <a:endParaRPr lang="fa-IR"/>
        </a:p>
      </dgm:t>
    </dgm:pt>
    <dgm:pt modelId="{F1F06D1E-FC5F-4C06-A47A-EA164820BEDA}" type="pres">
      <dgm:prSet presAssocID="{26901ACA-D9F7-47C1-850A-65B9D83C9210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BCB2818-34B9-453F-80E0-A44D35082FC3}" type="pres">
      <dgm:prSet presAssocID="{26901ACA-D9F7-47C1-850A-65B9D83C9210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C9A3D8A-CC4F-413C-A1E9-53912554B93B}" type="pres">
      <dgm:prSet presAssocID="{76D485F1-6EBE-427B-94EF-067793BB258C}" presName="root2" presStyleCnt="0"/>
      <dgm:spPr/>
      <dgm:t>
        <a:bodyPr/>
        <a:lstStyle/>
        <a:p>
          <a:pPr rtl="1"/>
          <a:endParaRPr lang="fa-IR"/>
        </a:p>
      </dgm:t>
    </dgm:pt>
    <dgm:pt modelId="{E353647B-6307-45A6-ABFE-5D732B22E134}" type="pres">
      <dgm:prSet presAssocID="{76D485F1-6EBE-427B-94EF-067793BB25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FAE86F-B1A9-469E-9F2C-8BE06A1569CA}" type="pres">
      <dgm:prSet presAssocID="{76D485F1-6EBE-427B-94EF-067793BB258C}" presName="level3hierChild" presStyleCnt="0"/>
      <dgm:spPr/>
      <dgm:t>
        <a:bodyPr/>
        <a:lstStyle/>
        <a:p>
          <a:pPr rtl="1"/>
          <a:endParaRPr lang="fa-IR"/>
        </a:p>
      </dgm:t>
    </dgm:pt>
    <dgm:pt modelId="{A50355AC-9D70-4B0F-AAAF-46FFA0990E1E}" type="pres">
      <dgm:prSet presAssocID="{764C38F0-302E-40D6-B18B-E124B3A24043}" presName="conn2-1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2441E19A-A30C-4B08-A974-8A5F0B5E1CD3}" type="pres">
      <dgm:prSet presAssocID="{764C38F0-302E-40D6-B18B-E124B3A24043}" presName="connTx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D372F372-332E-4992-9003-3EA1EB8158DB}" type="pres">
      <dgm:prSet presAssocID="{EDBC85F9-EC1A-408E-A1F4-77AAD668D4AF}" presName="root2" presStyleCnt="0"/>
      <dgm:spPr/>
      <dgm:t>
        <a:bodyPr/>
        <a:lstStyle/>
        <a:p>
          <a:pPr rtl="1"/>
          <a:endParaRPr lang="fa-IR"/>
        </a:p>
      </dgm:t>
    </dgm:pt>
    <dgm:pt modelId="{F117D786-F30C-4839-8A1E-E5F24464FC0D}" type="pres">
      <dgm:prSet presAssocID="{EDBC85F9-EC1A-408E-A1F4-77AAD668D4AF}" presName="LevelTwoTextNode" presStyleLbl="node3" presStyleIdx="0" presStyleCnt="12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7AE774-C8A7-4764-BED7-24CA2821025B}" type="pres">
      <dgm:prSet presAssocID="{EDBC85F9-EC1A-408E-A1F4-77AAD668D4AF}" presName="level3hierChild" presStyleCnt="0"/>
      <dgm:spPr/>
      <dgm:t>
        <a:bodyPr/>
        <a:lstStyle/>
        <a:p>
          <a:pPr rtl="1"/>
          <a:endParaRPr lang="fa-IR"/>
        </a:p>
      </dgm:t>
    </dgm:pt>
    <dgm:pt modelId="{112DE78F-1ED7-4C7E-A169-2F73343B1028}" type="pres">
      <dgm:prSet presAssocID="{65311460-1E93-4F68-B476-DFF8C170B3EA}" presName="conn2-1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9A6C1D34-5482-4C22-8CE2-B96483D28A15}" type="pres">
      <dgm:prSet presAssocID="{65311460-1E93-4F68-B476-DFF8C170B3EA}" presName="connTx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D88B3BCC-7B42-4793-A60A-C8336EF858F7}" type="pres">
      <dgm:prSet presAssocID="{87038C27-E4A0-4BE6-B503-AD462DECABF6}" presName="root2" presStyleCnt="0"/>
      <dgm:spPr/>
      <dgm:t>
        <a:bodyPr/>
        <a:lstStyle/>
        <a:p>
          <a:pPr rtl="1"/>
          <a:endParaRPr lang="fa-IR"/>
        </a:p>
      </dgm:t>
    </dgm:pt>
    <dgm:pt modelId="{1D66BDC8-F511-4E76-BFDF-E68F03DCF2BF}" type="pres">
      <dgm:prSet presAssocID="{87038C27-E4A0-4BE6-B503-AD462DECABF6}" presName="LevelTwoTextNode" presStyleLbl="node3" presStyleIdx="1" presStyleCnt="12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38EFFA-18D5-4401-BF7C-9B1DFC5655AC}" type="pres">
      <dgm:prSet presAssocID="{87038C27-E4A0-4BE6-B503-AD462DECABF6}" presName="level3hierChild" presStyleCnt="0"/>
      <dgm:spPr/>
      <dgm:t>
        <a:bodyPr/>
        <a:lstStyle/>
        <a:p>
          <a:pPr rtl="1"/>
          <a:endParaRPr lang="fa-IR"/>
        </a:p>
      </dgm:t>
    </dgm:pt>
    <dgm:pt modelId="{2D58680E-68D9-4768-A085-4C5F43DDAFD1}" type="pres">
      <dgm:prSet presAssocID="{BAB6F544-FD87-4AC5-BC0A-4D19E8EC73BF}" presName="conn2-1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C6D0DBEA-7DB2-40E5-BBFE-A6024AD3E582}" type="pres">
      <dgm:prSet presAssocID="{BAB6F544-FD87-4AC5-BC0A-4D19E8EC73BF}" presName="connTx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92CF0DF3-3117-4314-AE12-2CA0A6E90714}" type="pres">
      <dgm:prSet presAssocID="{69042D2C-FB64-435F-AB0F-2BA34D7D908F}" presName="root2" presStyleCnt="0"/>
      <dgm:spPr/>
      <dgm:t>
        <a:bodyPr/>
        <a:lstStyle/>
        <a:p>
          <a:pPr rtl="1"/>
          <a:endParaRPr lang="fa-IR"/>
        </a:p>
      </dgm:t>
    </dgm:pt>
    <dgm:pt modelId="{94FC2E04-B057-4B89-B395-2125B71014A9}" type="pres">
      <dgm:prSet presAssocID="{69042D2C-FB64-435F-AB0F-2BA34D7D908F}" presName="LevelTwoTextNode" presStyleLbl="node3" presStyleIdx="2" presStyleCnt="12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0F6E37-38DC-42B1-A8F7-94CEADC43EDA}" type="pres">
      <dgm:prSet presAssocID="{69042D2C-FB64-435F-AB0F-2BA34D7D908F}" presName="level3hierChild" presStyleCnt="0"/>
      <dgm:spPr/>
      <dgm:t>
        <a:bodyPr/>
        <a:lstStyle/>
        <a:p>
          <a:pPr rtl="1"/>
          <a:endParaRPr lang="fa-IR"/>
        </a:p>
      </dgm:t>
    </dgm:pt>
    <dgm:pt modelId="{509723DA-1409-4840-8B5F-3847A85CDAD3}" type="pres">
      <dgm:prSet presAssocID="{D3A55EC9-57C8-4051-B943-2E26D58A6092}" presName="conn2-1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03CFEF4D-97AC-4A22-AFB7-0FBAC2136982}" type="pres">
      <dgm:prSet presAssocID="{D3A55EC9-57C8-4051-B943-2E26D58A6092}" presName="connTx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C493DF79-C56E-49F2-B5D0-88BD32BA850D}" type="pres">
      <dgm:prSet presAssocID="{D5E1DD54-0970-4B67-A525-8247D8FEC99C}" presName="root2" presStyleCnt="0"/>
      <dgm:spPr/>
      <dgm:t>
        <a:bodyPr/>
        <a:lstStyle/>
        <a:p>
          <a:pPr rtl="1"/>
          <a:endParaRPr lang="fa-IR"/>
        </a:p>
      </dgm:t>
    </dgm:pt>
    <dgm:pt modelId="{54A99B47-7261-4874-912D-A831340752D9}" type="pres">
      <dgm:prSet presAssocID="{D5E1DD54-0970-4B67-A525-8247D8FEC99C}" presName="LevelTwoTextNode" presStyleLbl="node3" presStyleIdx="3" presStyleCnt="12" custScaleX="4219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ACD017-7641-445F-A0D4-EA0496D75737}" type="pres">
      <dgm:prSet presAssocID="{D5E1DD54-0970-4B67-A525-8247D8FEC99C}" presName="level3hierChild" presStyleCnt="0"/>
      <dgm:spPr/>
      <dgm:t>
        <a:bodyPr/>
        <a:lstStyle/>
        <a:p>
          <a:pPr rtl="1"/>
          <a:endParaRPr lang="fa-IR"/>
        </a:p>
      </dgm:t>
    </dgm:pt>
    <dgm:pt modelId="{922AC020-9C91-4D94-B9D7-9E05ACAF25F1}" type="pres">
      <dgm:prSet presAssocID="{B0843E0F-A932-44F2-AD06-D6C6B564273D}" presName="conn2-1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236CE8F7-1044-42DD-AEEC-38256335D55F}" type="pres">
      <dgm:prSet presAssocID="{B0843E0F-A932-44F2-AD06-D6C6B564273D}" presName="connTx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0103FC61-D3B4-407A-91F9-24910F70FD50}" type="pres">
      <dgm:prSet presAssocID="{F63BA8F5-1DC8-4F6D-91D9-A07A46472A08}" presName="root2" presStyleCnt="0"/>
      <dgm:spPr/>
      <dgm:t>
        <a:bodyPr/>
        <a:lstStyle/>
        <a:p>
          <a:pPr rtl="1"/>
          <a:endParaRPr lang="fa-IR"/>
        </a:p>
      </dgm:t>
    </dgm:pt>
    <dgm:pt modelId="{A4870713-2BC7-4632-A9D6-93761F4AF7EB}" type="pres">
      <dgm:prSet presAssocID="{F63BA8F5-1DC8-4F6D-91D9-A07A46472A08}" presName="LevelTwoTextNode" presStyleLbl="node3" presStyleIdx="4" presStyleCnt="12" custScaleX="428417" custScaleY="1099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422E3C-4374-4074-B258-5515C3CD408F}" type="pres">
      <dgm:prSet presAssocID="{F63BA8F5-1DC8-4F6D-91D9-A07A46472A08}" presName="level3hierChild" presStyleCnt="0"/>
      <dgm:spPr/>
      <dgm:t>
        <a:bodyPr/>
        <a:lstStyle/>
        <a:p>
          <a:pPr rtl="1"/>
          <a:endParaRPr lang="fa-IR"/>
        </a:p>
      </dgm:t>
    </dgm:pt>
    <dgm:pt modelId="{1AC4926B-08DB-49FE-ADEB-B6A1C619CDD6}" type="pres">
      <dgm:prSet presAssocID="{8D2EA632-152B-46E5-B0C4-C3B0E65D648B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356A414-B577-4603-813F-1503E4833B9E}" type="pres">
      <dgm:prSet presAssocID="{8D2EA632-152B-46E5-B0C4-C3B0E65D648B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7E59DE7-D897-4C91-B3D9-8FBAE7792602}" type="pres">
      <dgm:prSet presAssocID="{8029E5B9-43B0-4562-861C-6D3A88A2B44F}" presName="root2" presStyleCnt="0"/>
      <dgm:spPr/>
      <dgm:t>
        <a:bodyPr/>
        <a:lstStyle/>
        <a:p>
          <a:pPr rtl="1"/>
          <a:endParaRPr lang="fa-IR"/>
        </a:p>
      </dgm:t>
    </dgm:pt>
    <dgm:pt modelId="{41FFF225-CD29-4EEB-ADC1-C88480AA5769}" type="pres">
      <dgm:prSet presAssocID="{8029E5B9-43B0-4562-861C-6D3A88A2B44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A0F046-E229-46E6-82D1-AC6DAFA18045}" type="pres">
      <dgm:prSet presAssocID="{8029E5B9-43B0-4562-861C-6D3A88A2B44F}" presName="level3hierChild" presStyleCnt="0"/>
      <dgm:spPr/>
      <dgm:t>
        <a:bodyPr/>
        <a:lstStyle/>
        <a:p>
          <a:pPr rtl="1"/>
          <a:endParaRPr lang="fa-IR"/>
        </a:p>
      </dgm:t>
    </dgm:pt>
    <dgm:pt modelId="{436BBC8D-C102-48D7-BA26-B4325074CE92}" type="pres">
      <dgm:prSet presAssocID="{9152016C-D4B2-4891-8C08-DA76C519B5A3}" presName="conn2-1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9846F870-94B5-4B5E-9437-B438928E33D4}" type="pres">
      <dgm:prSet presAssocID="{9152016C-D4B2-4891-8C08-DA76C519B5A3}" presName="connTx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04FA88FC-97BC-489F-BD11-590F0B0CA1F3}" type="pres">
      <dgm:prSet presAssocID="{9CE3DDCE-DC7E-411A-82C1-4BD8E1241E1F}" presName="root2" presStyleCnt="0"/>
      <dgm:spPr/>
      <dgm:t>
        <a:bodyPr/>
        <a:lstStyle/>
        <a:p>
          <a:pPr rtl="1"/>
          <a:endParaRPr lang="fa-IR"/>
        </a:p>
      </dgm:t>
    </dgm:pt>
    <dgm:pt modelId="{86AB27A8-37E9-41A0-893C-99A46889A83F}" type="pres">
      <dgm:prSet presAssocID="{9CE3DDCE-DC7E-411A-82C1-4BD8E1241E1F}" presName="LevelTwoTextNode" presStyleLbl="node3" presStyleIdx="5" presStyleCnt="12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774D8F-0F25-4401-80A1-86856BCA08ED}" type="pres">
      <dgm:prSet presAssocID="{9CE3DDCE-DC7E-411A-82C1-4BD8E1241E1F}" presName="level3hierChild" presStyleCnt="0"/>
      <dgm:spPr/>
      <dgm:t>
        <a:bodyPr/>
        <a:lstStyle/>
        <a:p>
          <a:pPr rtl="1"/>
          <a:endParaRPr lang="fa-IR"/>
        </a:p>
      </dgm:t>
    </dgm:pt>
    <dgm:pt modelId="{185C34CF-337F-4C98-99D6-E84F5C5E1ADA}" type="pres">
      <dgm:prSet presAssocID="{8972F8D7-5A3B-4578-A303-B2BC52CDD534}" presName="conn2-1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CAB2289D-5974-434A-B732-E2386968FF3C}" type="pres">
      <dgm:prSet presAssocID="{8972F8D7-5A3B-4578-A303-B2BC52CDD534}" presName="connTx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45DFCC51-CD60-4229-BA5B-2457922F1181}" type="pres">
      <dgm:prSet presAssocID="{BCF363A0-A839-4B19-9D2C-A9A788BEDEA9}" presName="root2" presStyleCnt="0"/>
      <dgm:spPr/>
      <dgm:t>
        <a:bodyPr/>
        <a:lstStyle/>
        <a:p>
          <a:pPr rtl="1"/>
          <a:endParaRPr lang="fa-IR"/>
        </a:p>
      </dgm:t>
    </dgm:pt>
    <dgm:pt modelId="{38249365-AB20-4F11-A546-90A17FB87B24}" type="pres">
      <dgm:prSet presAssocID="{BCF363A0-A839-4B19-9D2C-A9A788BEDEA9}" presName="LevelTwoTextNode" presStyleLbl="node3" presStyleIdx="6" presStyleCnt="12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13ECC3-BF7A-4638-AB9C-45810EA8AC86}" type="pres">
      <dgm:prSet presAssocID="{BCF363A0-A839-4B19-9D2C-A9A788BEDEA9}" presName="level3hierChild" presStyleCnt="0"/>
      <dgm:spPr/>
      <dgm:t>
        <a:bodyPr/>
        <a:lstStyle/>
        <a:p>
          <a:pPr rtl="1"/>
          <a:endParaRPr lang="fa-IR"/>
        </a:p>
      </dgm:t>
    </dgm:pt>
    <dgm:pt modelId="{22CF0126-A68D-4DC3-84D8-7D59FE5B3516}" type="pres">
      <dgm:prSet presAssocID="{FE4C6E95-D456-4680-B6EF-29B5F0C25A74}" presName="conn2-1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566101F5-E203-4173-AEF6-91D8C3F4A786}" type="pres">
      <dgm:prSet presAssocID="{FE4C6E95-D456-4680-B6EF-29B5F0C25A74}" presName="connTx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00C4BA10-25F5-4AAE-8E2E-A149B3D3DCB5}" type="pres">
      <dgm:prSet presAssocID="{6C000DCF-EBA8-414A-AD1D-991C0078D2F3}" presName="root2" presStyleCnt="0"/>
      <dgm:spPr/>
      <dgm:t>
        <a:bodyPr/>
        <a:lstStyle/>
        <a:p>
          <a:pPr rtl="1"/>
          <a:endParaRPr lang="fa-IR"/>
        </a:p>
      </dgm:t>
    </dgm:pt>
    <dgm:pt modelId="{AB610D99-54F8-426D-B739-83C4E1D38AAC}" type="pres">
      <dgm:prSet presAssocID="{6C000DCF-EBA8-414A-AD1D-991C0078D2F3}" presName="LevelTwoTextNode" presStyleLbl="node3" presStyleIdx="7" presStyleCnt="12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FDD453-EFCA-49C6-B11E-6916F1538300}" type="pres">
      <dgm:prSet presAssocID="{6C000DCF-EBA8-414A-AD1D-991C0078D2F3}" presName="level3hierChild" presStyleCnt="0"/>
      <dgm:spPr/>
      <dgm:t>
        <a:bodyPr/>
        <a:lstStyle/>
        <a:p>
          <a:pPr rtl="1"/>
          <a:endParaRPr lang="fa-IR"/>
        </a:p>
      </dgm:t>
    </dgm:pt>
    <dgm:pt modelId="{DF8CDDD7-8142-4247-9EFA-3D4DF9C97CEA}" type="pres">
      <dgm:prSet presAssocID="{0AAE2E72-8486-4A88-BEB7-569C3F173483}" presName="conn2-1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E17E4CE4-543B-47F9-AB3E-724317C85145}" type="pres">
      <dgm:prSet presAssocID="{0AAE2E72-8486-4A88-BEB7-569C3F173483}" presName="connTx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0A6BDFC7-5A1F-4C3F-9FC4-B04B37605ECE}" type="pres">
      <dgm:prSet presAssocID="{CC613C29-C410-4966-AC2B-30B760CF2AE3}" presName="root2" presStyleCnt="0"/>
      <dgm:spPr/>
      <dgm:t>
        <a:bodyPr/>
        <a:lstStyle/>
        <a:p>
          <a:pPr rtl="1"/>
          <a:endParaRPr lang="fa-IR"/>
        </a:p>
      </dgm:t>
    </dgm:pt>
    <dgm:pt modelId="{F1926BA1-0370-4369-85F0-24E68913F75C}" type="pres">
      <dgm:prSet presAssocID="{CC613C29-C410-4966-AC2B-30B760CF2AE3}" presName="LevelTwoTextNode" presStyleLbl="node3" presStyleIdx="8" presStyleCnt="12" custScaleX="4300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908C50-DA65-4C1B-8A90-13AF11B33D32}" type="pres">
      <dgm:prSet presAssocID="{CC613C29-C410-4966-AC2B-30B760CF2AE3}" presName="level3hierChild" presStyleCnt="0"/>
      <dgm:spPr/>
      <dgm:t>
        <a:bodyPr/>
        <a:lstStyle/>
        <a:p>
          <a:pPr rtl="1"/>
          <a:endParaRPr lang="fa-IR"/>
        </a:p>
      </dgm:t>
    </dgm:pt>
    <dgm:pt modelId="{5F1A4D37-A5EE-467D-8796-68E3DB4275F6}" type="pres">
      <dgm:prSet presAssocID="{A2DAED03-F903-4545-87FF-12B82A0A1C06}" presName="conn2-1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D18E84E4-91C0-4C33-B83F-7393A3021DA2}" type="pres">
      <dgm:prSet presAssocID="{A2DAED03-F903-4545-87FF-12B82A0A1C06}" presName="connTx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27E0D18A-AE71-484A-B59B-D78DB2D76CD1}" type="pres">
      <dgm:prSet presAssocID="{64485A17-9947-4358-9239-886DB8F74A80}" presName="root2" presStyleCnt="0"/>
      <dgm:spPr/>
      <dgm:t>
        <a:bodyPr/>
        <a:lstStyle/>
        <a:p>
          <a:pPr rtl="1"/>
          <a:endParaRPr lang="fa-IR"/>
        </a:p>
      </dgm:t>
    </dgm:pt>
    <dgm:pt modelId="{6801BD74-24A5-475A-957F-D37A64E5D064}" type="pres">
      <dgm:prSet presAssocID="{64485A17-9947-4358-9239-886DB8F74A80}" presName="LevelTwoTextNode" presStyleLbl="node3" presStyleIdx="9" presStyleCnt="12" custScaleX="4290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ED56A2-F963-471A-A6D0-3732898643E4}" type="pres">
      <dgm:prSet presAssocID="{64485A17-9947-4358-9239-886DB8F74A80}" presName="level3hierChild" presStyleCnt="0"/>
      <dgm:spPr/>
      <dgm:t>
        <a:bodyPr/>
        <a:lstStyle/>
        <a:p>
          <a:pPr rtl="1"/>
          <a:endParaRPr lang="fa-IR"/>
        </a:p>
      </dgm:t>
    </dgm:pt>
    <dgm:pt modelId="{49045C24-71C5-4DE7-B606-8D18E60D396D}" type="pres">
      <dgm:prSet presAssocID="{5746A0B4-946A-4C6F-8E7F-262055E4C6B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65A0FF76-3C87-49F3-9AE3-734A04457281}" type="pres">
      <dgm:prSet presAssocID="{5746A0B4-946A-4C6F-8E7F-262055E4C6B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E87CECD-F7E8-41F0-84A7-3DDF5829CB0F}" type="pres">
      <dgm:prSet presAssocID="{3EDD1353-5017-46EB-9459-711B84D562A0}" presName="root2" presStyleCnt="0"/>
      <dgm:spPr/>
      <dgm:t>
        <a:bodyPr/>
        <a:lstStyle/>
        <a:p>
          <a:pPr rtl="1"/>
          <a:endParaRPr lang="fa-IR"/>
        </a:p>
      </dgm:t>
    </dgm:pt>
    <dgm:pt modelId="{67EB0B93-6CED-49FB-B4FC-59C784F59B33}" type="pres">
      <dgm:prSet presAssocID="{3EDD1353-5017-46EB-9459-711B84D562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8DDEE6-8011-4D8D-8E32-F644DF6781DF}" type="pres">
      <dgm:prSet presAssocID="{3EDD1353-5017-46EB-9459-711B84D562A0}" presName="level3hierChild" presStyleCnt="0"/>
      <dgm:spPr/>
      <dgm:t>
        <a:bodyPr/>
        <a:lstStyle/>
        <a:p>
          <a:pPr rtl="1"/>
          <a:endParaRPr lang="fa-IR"/>
        </a:p>
      </dgm:t>
    </dgm:pt>
    <dgm:pt modelId="{A0E67C16-A588-4D95-A711-5EBCA469CFFB}" type="pres">
      <dgm:prSet presAssocID="{B232949F-AD49-4566-B384-9B09E8645384}" presName="conn2-1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C15EC74A-BDF6-4964-81E4-E4209C34CFED}" type="pres">
      <dgm:prSet presAssocID="{B232949F-AD49-4566-B384-9B09E8645384}" presName="connTx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00E3D6A6-5AD5-4706-AF20-BDFA28A25E69}" type="pres">
      <dgm:prSet presAssocID="{C59BD505-83C0-4B8A-A458-6894ECFBFF81}" presName="root2" presStyleCnt="0"/>
      <dgm:spPr/>
      <dgm:t>
        <a:bodyPr/>
        <a:lstStyle/>
        <a:p>
          <a:pPr rtl="1"/>
          <a:endParaRPr lang="fa-IR"/>
        </a:p>
      </dgm:t>
    </dgm:pt>
    <dgm:pt modelId="{19CD32DE-7BDF-44FD-BF37-92DA2A41D4C8}" type="pres">
      <dgm:prSet presAssocID="{C59BD505-83C0-4B8A-A458-6894ECFBFF81}" presName="LevelTwoTextNode" presStyleLbl="node3" presStyleIdx="10" presStyleCnt="12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F79BD2-53A7-4ADF-B9EF-18BD5AFD3F9F}" type="pres">
      <dgm:prSet presAssocID="{C59BD505-83C0-4B8A-A458-6894ECFBFF81}" presName="level3hierChild" presStyleCnt="0"/>
      <dgm:spPr/>
      <dgm:t>
        <a:bodyPr/>
        <a:lstStyle/>
        <a:p>
          <a:pPr rtl="1"/>
          <a:endParaRPr lang="fa-IR"/>
        </a:p>
      </dgm:t>
    </dgm:pt>
    <dgm:pt modelId="{950EBAA0-0BE9-45F8-BEB3-A4422CB8C9C1}" type="pres">
      <dgm:prSet presAssocID="{7F704A49-E7FF-49B9-9225-02CA10C678C0}" presName="conn2-1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22C6344A-7E17-453A-B6C0-7084A31CB861}" type="pres">
      <dgm:prSet presAssocID="{7F704A49-E7FF-49B9-9225-02CA10C678C0}" presName="connTx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11CE305F-4D77-4047-8EA7-C2ABCC4B31ED}" type="pres">
      <dgm:prSet presAssocID="{F4A2572D-183E-4DA0-926C-F71E7EFB50E9}" presName="root2" presStyleCnt="0"/>
      <dgm:spPr/>
      <dgm:t>
        <a:bodyPr/>
        <a:lstStyle/>
        <a:p>
          <a:pPr rtl="1"/>
          <a:endParaRPr lang="fa-IR"/>
        </a:p>
      </dgm:t>
    </dgm:pt>
    <dgm:pt modelId="{CCF8541C-CA26-49E0-8F89-77660682F182}" type="pres">
      <dgm:prSet presAssocID="{F4A2572D-183E-4DA0-926C-F71E7EFB50E9}" presName="LevelTwoTextNode" presStyleLbl="node3" presStyleIdx="11" presStyleCnt="12" custScaleX="4307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A3215B-3248-4A2F-A8A5-B81D9339A89F}" type="pres">
      <dgm:prSet presAssocID="{F4A2572D-183E-4DA0-926C-F71E7EFB50E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6EBD435F-A30B-4FD0-8364-5E6EB690DEA4}" type="presOf" srcId="{B0843E0F-A932-44F2-AD06-D6C6B564273D}" destId="{922AC020-9C91-4D94-B9D7-9E05ACAF25F1}" srcOrd="0" destOrd="0" presId="urn:microsoft.com/office/officeart/2008/layout/HorizontalMultiLevelHierarchy"/>
    <dgm:cxn modelId="{2FD459AE-855B-4F96-8CC6-2C325F185216}" type="presOf" srcId="{26901ACA-D9F7-47C1-850A-65B9D83C9210}" destId="{F1F06D1E-FC5F-4C06-A47A-EA164820BEDA}" srcOrd="0" destOrd="0" presId="urn:microsoft.com/office/officeart/2008/layout/HorizontalMultiLevelHierarchy"/>
    <dgm:cxn modelId="{93004A0F-C077-4762-AA6B-50AC760E464C}" type="presOf" srcId="{D5E1DD54-0970-4B67-A525-8247D8FEC99C}" destId="{54A99B47-7261-4874-912D-A831340752D9}" srcOrd="0" destOrd="0" presId="urn:microsoft.com/office/officeart/2008/layout/HorizontalMultiLevelHierarchy"/>
    <dgm:cxn modelId="{0A9FF174-37C9-49E6-A241-F61EB60F36B4}" type="presOf" srcId="{B232949F-AD49-4566-B384-9B09E8645384}" destId="{A0E67C16-A588-4D95-A711-5EBCA469CFFB}" srcOrd="0" destOrd="0" presId="urn:microsoft.com/office/officeart/2008/layout/HorizontalMultiLevelHierarchy"/>
    <dgm:cxn modelId="{787B5B9B-EDBB-49B2-A827-6931658BAFB1}" type="presOf" srcId="{7F704A49-E7FF-49B9-9225-02CA10C678C0}" destId="{22C6344A-7E17-453A-B6C0-7084A31CB861}" srcOrd="1" destOrd="0" presId="urn:microsoft.com/office/officeart/2008/layout/HorizontalMultiLevelHierarchy"/>
    <dgm:cxn modelId="{A4E4892B-F803-4F55-9ABB-87D4F09B2CEB}" type="presOf" srcId="{8029E5B9-43B0-4562-861C-6D3A88A2B44F}" destId="{41FFF225-CD29-4EEB-ADC1-C88480AA5769}" srcOrd="0" destOrd="0" presId="urn:microsoft.com/office/officeart/2008/layout/HorizontalMultiLevelHierarchy"/>
    <dgm:cxn modelId="{CB155FE7-1BC2-419D-B90A-B06B0E551E08}" srcId="{76D485F1-6EBE-427B-94EF-067793BB258C}" destId="{87038C27-E4A0-4BE6-B503-AD462DECABF6}" srcOrd="1" destOrd="0" parTransId="{65311460-1E93-4F68-B476-DFF8C170B3EA}" sibTransId="{B850D7A1-858C-40BE-BCC2-5A948C8C82E6}"/>
    <dgm:cxn modelId="{55265D7E-2087-448D-BD0C-A3E42B72E1A4}" type="presOf" srcId="{65311460-1E93-4F68-B476-DFF8C170B3EA}" destId="{9A6C1D34-5482-4C22-8CE2-B96483D28A15}" srcOrd="1" destOrd="0" presId="urn:microsoft.com/office/officeart/2008/layout/HorizontalMultiLevelHierarchy"/>
    <dgm:cxn modelId="{22B6A443-1B38-4A4F-8308-815D9A7DAFE3}" type="presOf" srcId="{A2DAED03-F903-4545-87FF-12B82A0A1C06}" destId="{5F1A4D37-A5EE-467D-8796-68E3DB4275F6}" srcOrd="0" destOrd="0" presId="urn:microsoft.com/office/officeart/2008/layout/HorizontalMultiLevelHierarchy"/>
    <dgm:cxn modelId="{9F5232E4-7C82-4E46-8487-D1B826D9451F}" type="presOf" srcId="{8972F8D7-5A3B-4578-A303-B2BC52CDD534}" destId="{CAB2289D-5974-434A-B732-E2386968FF3C}" srcOrd="1" destOrd="0" presId="urn:microsoft.com/office/officeart/2008/layout/HorizontalMultiLevelHierarchy"/>
    <dgm:cxn modelId="{E00E4AA9-FE91-48B7-99F6-FFE289008FBF}" type="presOf" srcId="{C59BD505-83C0-4B8A-A458-6894ECFBFF81}" destId="{19CD32DE-7BDF-44FD-BF37-92DA2A41D4C8}" srcOrd="0" destOrd="0" presId="urn:microsoft.com/office/officeart/2008/layout/HorizontalMultiLevelHierarchy"/>
    <dgm:cxn modelId="{75C94968-7B82-44BA-BAC5-6A66BC34DED6}" type="presOf" srcId="{F4A2572D-183E-4DA0-926C-F71E7EFB50E9}" destId="{CCF8541C-CA26-49E0-8F89-77660682F182}" srcOrd="0" destOrd="0" presId="urn:microsoft.com/office/officeart/2008/layout/HorizontalMultiLevelHierarchy"/>
    <dgm:cxn modelId="{BB853071-22FE-419B-ADEB-F95134CE1002}" srcId="{76D485F1-6EBE-427B-94EF-067793BB258C}" destId="{69042D2C-FB64-435F-AB0F-2BA34D7D908F}" srcOrd="2" destOrd="0" parTransId="{BAB6F544-FD87-4AC5-BC0A-4D19E8EC73BF}" sibTransId="{9038820B-9E23-4523-8C50-D27EF997B7F4}"/>
    <dgm:cxn modelId="{2314CB46-CA2B-4083-A3D2-403EA03DF76D}" type="presOf" srcId="{BCF363A0-A839-4B19-9D2C-A9A788BEDEA9}" destId="{38249365-AB20-4F11-A546-90A17FB87B24}" srcOrd="0" destOrd="0" presId="urn:microsoft.com/office/officeart/2008/layout/HorizontalMultiLevelHierarchy"/>
    <dgm:cxn modelId="{15A736D5-1CB4-47E8-904C-8E7E6DA953AA}" type="presOf" srcId="{B0843E0F-A932-44F2-AD06-D6C6B564273D}" destId="{236CE8F7-1044-42DD-AEEC-38256335D55F}" srcOrd="1" destOrd="0" presId="urn:microsoft.com/office/officeart/2008/layout/HorizontalMultiLevelHierarchy"/>
    <dgm:cxn modelId="{2B4E59D3-C80B-4AAA-B9B3-050FADA5BC74}" type="presOf" srcId="{5746A0B4-946A-4C6F-8E7F-262055E4C6BE}" destId="{49045C24-71C5-4DE7-B606-8D18E60D396D}" srcOrd="0" destOrd="0" presId="urn:microsoft.com/office/officeart/2008/layout/HorizontalMultiLevelHierarchy"/>
    <dgm:cxn modelId="{CB57960E-E399-4123-94BE-C31C66CCD58F}" type="presOf" srcId="{69042D2C-FB64-435F-AB0F-2BA34D7D908F}" destId="{94FC2E04-B057-4B89-B395-2125B71014A9}" srcOrd="0" destOrd="0" presId="urn:microsoft.com/office/officeart/2008/layout/HorizontalMultiLevelHierarchy"/>
    <dgm:cxn modelId="{E61F16F5-0CF1-46E5-A8E4-D4D70BE617F9}" type="presOf" srcId="{764C38F0-302E-40D6-B18B-E124B3A24043}" destId="{2441E19A-A30C-4B08-A974-8A5F0B5E1CD3}" srcOrd="1" destOrd="0" presId="urn:microsoft.com/office/officeart/2008/layout/HorizontalMultiLevelHierarchy"/>
    <dgm:cxn modelId="{40043E4B-DB6E-47E9-8670-D5148884D803}" srcId="{76D485F1-6EBE-427B-94EF-067793BB258C}" destId="{D5E1DD54-0970-4B67-A525-8247D8FEC99C}" srcOrd="3" destOrd="0" parTransId="{D3A55EC9-57C8-4051-B943-2E26D58A6092}" sibTransId="{668B1797-9AAD-4CA3-A9CD-56CAB35DBFB5}"/>
    <dgm:cxn modelId="{F7FF6389-5B95-4D57-88D3-DFC1CD95F111}" type="presOf" srcId="{64485A17-9947-4358-9239-886DB8F74A80}" destId="{6801BD74-24A5-475A-957F-D37A64E5D064}" srcOrd="0" destOrd="0" presId="urn:microsoft.com/office/officeart/2008/layout/HorizontalMultiLevelHierarchy"/>
    <dgm:cxn modelId="{62F0036F-50E2-4B63-9748-18AD0A6D8D8D}" srcId="{8029E5B9-43B0-4562-861C-6D3A88A2B44F}" destId="{CC613C29-C410-4966-AC2B-30B760CF2AE3}" srcOrd="3" destOrd="0" parTransId="{0AAE2E72-8486-4A88-BEB7-569C3F173483}" sibTransId="{C5E6502B-51A8-46C9-A2D3-C0400632BBCC}"/>
    <dgm:cxn modelId="{FA810658-FA54-4F15-A2A2-795F2774C8B5}" srcId="{5BEEAECD-EAA6-4CE2-A331-E7996870264B}" destId="{3EDD1353-5017-46EB-9459-711B84D562A0}" srcOrd="2" destOrd="0" parTransId="{5746A0B4-946A-4C6F-8E7F-262055E4C6BE}" sibTransId="{102663F5-87F9-46D1-ADF8-6F331A13B6A7}"/>
    <dgm:cxn modelId="{86FC1531-F37B-4CC1-BF14-5420BCE40861}" srcId="{76D485F1-6EBE-427B-94EF-067793BB258C}" destId="{F63BA8F5-1DC8-4F6D-91D9-A07A46472A08}" srcOrd="4" destOrd="0" parTransId="{B0843E0F-A932-44F2-AD06-D6C6B564273D}" sibTransId="{4112ACD7-77D7-4500-9CFF-269B8E9C7F30}"/>
    <dgm:cxn modelId="{753155CA-CC52-4E17-BF20-64F4B3A0F5E5}" type="presOf" srcId="{9CE3DDCE-DC7E-411A-82C1-4BD8E1241E1F}" destId="{86AB27A8-37E9-41A0-893C-99A46889A83F}" srcOrd="0" destOrd="0" presId="urn:microsoft.com/office/officeart/2008/layout/HorizontalMultiLevelHierarchy"/>
    <dgm:cxn modelId="{9E87291B-1498-4B23-80C7-9D4364A88F91}" type="presOf" srcId="{87038C27-E4A0-4BE6-B503-AD462DECABF6}" destId="{1D66BDC8-F511-4E76-BFDF-E68F03DCF2BF}" srcOrd="0" destOrd="0" presId="urn:microsoft.com/office/officeart/2008/layout/HorizontalMultiLevelHierarchy"/>
    <dgm:cxn modelId="{90C4DFEF-2E24-4ED9-AFAD-59E5B4D94ACE}" type="presOf" srcId="{0AAE2E72-8486-4A88-BEB7-569C3F173483}" destId="{DF8CDDD7-8142-4247-9EFA-3D4DF9C97CEA}" srcOrd="0" destOrd="0" presId="urn:microsoft.com/office/officeart/2008/layout/HorizontalMultiLevelHierarchy"/>
    <dgm:cxn modelId="{86EE0AFC-CAB1-424E-B9D9-62FBC2C97E6F}" type="presOf" srcId="{26901ACA-D9F7-47C1-850A-65B9D83C9210}" destId="{8BCB2818-34B9-453F-80E0-A44D35082FC3}" srcOrd="1" destOrd="0" presId="urn:microsoft.com/office/officeart/2008/layout/HorizontalMultiLevelHierarchy"/>
    <dgm:cxn modelId="{26AAE880-9F90-4C62-926A-0E0FC88C7921}" type="presOf" srcId="{B232949F-AD49-4566-B384-9B09E8645384}" destId="{C15EC74A-BDF6-4964-81E4-E4209C34CFED}" srcOrd="1" destOrd="0" presId="urn:microsoft.com/office/officeart/2008/layout/HorizontalMultiLevelHierarchy"/>
    <dgm:cxn modelId="{4B683447-09F9-4032-94E6-20D1F910F8F2}" type="presOf" srcId="{76D485F1-6EBE-427B-94EF-067793BB258C}" destId="{E353647B-6307-45A6-ABFE-5D732B22E134}" srcOrd="0" destOrd="0" presId="urn:microsoft.com/office/officeart/2008/layout/HorizontalMultiLevelHierarchy"/>
    <dgm:cxn modelId="{49DE6199-999D-4B56-A3F0-516EEECE4C21}" type="presOf" srcId="{320255C8-334F-4F6F-915C-F562B6C0030C}" destId="{8F614D6E-8666-429E-A6C1-EA4C9A6076E6}" srcOrd="0" destOrd="0" presId="urn:microsoft.com/office/officeart/2008/layout/HorizontalMultiLevelHierarchy"/>
    <dgm:cxn modelId="{B520F312-6063-4DEE-A3DC-08A44943C245}" type="presOf" srcId="{9152016C-D4B2-4891-8C08-DA76C519B5A3}" destId="{9846F870-94B5-4B5E-9437-B438928E33D4}" srcOrd="1" destOrd="0" presId="urn:microsoft.com/office/officeart/2008/layout/HorizontalMultiLevelHierarchy"/>
    <dgm:cxn modelId="{7F3471BD-1C63-4B92-8833-D29BA40A495D}" srcId="{8029E5B9-43B0-4562-861C-6D3A88A2B44F}" destId="{6C000DCF-EBA8-414A-AD1D-991C0078D2F3}" srcOrd="2" destOrd="0" parTransId="{FE4C6E95-D456-4680-B6EF-29B5F0C25A74}" sibTransId="{FF917AA2-985E-4F5E-884A-F45CC640E5A2}"/>
    <dgm:cxn modelId="{2F1A30D6-826F-40DF-B293-45C89D58A5F0}" type="presOf" srcId="{65311460-1E93-4F68-B476-DFF8C170B3EA}" destId="{112DE78F-1ED7-4C7E-A169-2F73343B1028}" srcOrd="0" destOrd="0" presId="urn:microsoft.com/office/officeart/2008/layout/HorizontalMultiLevelHierarchy"/>
    <dgm:cxn modelId="{8E1A4A4B-2069-403E-8B16-87DE3EE9BED0}" srcId="{8029E5B9-43B0-4562-861C-6D3A88A2B44F}" destId="{BCF363A0-A839-4B19-9D2C-A9A788BEDEA9}" srcOrd="1" destOrd="0" parTransId="{8972F8D7-5A3B-4578-A303-B2BC52CDD534}" sibTransId="{39E23D9E-7BA6-4C97-A5F4-602AE1CE84B5}"/>
    <dgm:cxn modelId="{6FFE2E34-C35E-4E57-963B-1665EF6571D8}" type="presOf" srcId="{CC613C29-C410-4966-AC2B-30B760CF2AE3}" destId="{F1926BA1-0370-4369-85F0-24E68913F75C}" srcOrd="0" destOrd="0" presId="urn:microsoft.com/office/officeart/2008/layout/HorizontalMultiLevelHierarchy"/>
    <dgm:cxn modelId="{DABC0AF2-7367-4319-B04D-D340EE3D8E6F}" type="presOf" srcId="{8D2EA632-152B-46E5-B0C4-C3B0E65D648B}" destId="{B356A414-B577-4603-813F-1503E4833B9E}" srcOrd="1" destOrd="0" presId="urn:microsoft.com/office/officeart/2008/layout/HorizontalMultiLevelHierarchy"/>
    <dgm:cxn modelId="{E504D7AD-9A45-4BFA-9A71-D8084F16C3F4}" type="presOf" srcId="{764C38F0-302E-40D6-B18B-E124B3A24043}" destId="{A50355AC-9D70-4B0F-AAAF-46FFA0990E1E}" srcOrd="0" destOrd="0" presId="urn:microsoft.com/office/officeart/2008/layout/HorizontalMultiLevelHierarchy"/>
    <dgm:cxn modelId="{AA7C2E7C-25F8-4D1A-BD36-6FF34DFBFA9F}" type="presOf" srcId="{EDBC85F9-EC1A-408E-A1F4-77AAD668D4AF}" destId="{F117D786-F30C-4839-8A1E-E5F24464FC0D}" srcOrd="0" destOrd="0" presId="urn:microsoft.com/office/officeart/2008/layout/HorizontalMultiLevelHierarchy"/>
    <dgm:cxn modelId="{5E1943F2-4F6E-4D81-8100-4B617F02D5A6}" type="presOf" srcId="{6C000DCF-EBA8-414A-AD1D-991C0078D2F3}" destId="{AB610D99-54F8-426D-B739-83C4E1D38AAC}" srcOrd="0" destOrd="0" presId="urn:microsoft.com/office/officeart/2008/layout/HorizontalMultiLevelHierarchy"/>
    <dgm:cxn modelId="{96296D07-8694-4F06-98EB-EA9FB04591E4}" type="presOf" srcId="{8972F8D7-5A3B-4578-A303-B2BC52CDD534}" destId="{185C34CF-337F-4C98-99D6-E84F5C5E1ADA}" srcOrd="0" destOrd="0" presId="urn:microsoft.com/office/officeart/2008/layout/HorizontalMultiLevelHierarchy"/>
    <dgm:cxn modelId="{803F2EBD-9210-4F82-B538-F2F8A777818F}" type="presOf" srcId="{7F704A49-E7FF-49B9-9225-02CA10C678C0}" destId="{950EBAA0-0BE9-45F8-BEB3-A4422CB8C9C1}" srcOrd="0" destOrd="0" presId="urn:microsoft.com/office/officeart/2008/layout/HorizontalMultiLevelHierarchy"/>
    <dgm:cxn modelId="{5A8A5E00-E1B5-4C7A-ABA7-E8D5EFA51B82}" srcId="{320255C8-334F-4F6F-915C-F562B6C0030C}" destId="{5BEEAECD-EAA6-4CE2-A331-E7996870264B}" srcOrd="0" destOrd="0" parTransId="{85492BC3-D4F2-4D4A-9086-2E7C9AD02677}" sibTransId="{F6D80996-B8F2-41C7-82BB-E3AD2A62EEAF}"/>
    <dgm:cxn modelId="{BD0AF119-2E66-4D5E-A090-6DDA80F006E9}" srcId="{5BEEAECD-EAA6-4CE2-A331-E7996870264B}" destId="{76D485F1-6EBE-427B-94EF-067793BB258C}" srcOrd="0" destOrd="0" parTransId="{26901ACA-D9F7-47C1-850A-65B9D83C9210}" sibTransId="{FFC395F6-6A7C-4DC0-BC02-84C05225FC11}"/>
    <dgm:cxn modelId="{4F241D15-3DE1-4679-B0EC-26393FDAC0D3}" type="presOf" srcId="{D3A55EC9-57C8-4051-B943-2E26D58A6092}" destId="{03CFEF4D-97AC-4A22-AFB7-0FBAC2136982}" srcOrd="1" destOrd="0" presId="urn:microsoft.com/office/officeart/2008/layout/HorizontalMultiLevelHierarchy"/>
    <dgm:cxn modelId="{A9CE0E7E-CF8A-42A1-9B99-17362FBB6E98}" type="presOf" srcId="{9152016C-D4B2-4891-8C08-DA76C519B5A3}" destId="{436BBC8D-C102-48D7-BA26-B4325074CE92}" srcOrd="0" destOrd="0" presId="urn:microsoft.com/office/officeart/2008/layout/HorizontalMultiLevelHierarchy"/>
    <dgm:cxn modelId="{B8C3A574-9AD0-4928-86EF-6D900A9F42D1}" type="presOf" srcId="{FE4C6E95-D456-4680-B6EF-29B5F0C25A74}" destId="{566101F5-E203-4173-AEF6-91D8C3F4A786}" srcOrd="1" destOrd="0" presId="urn:microsoft.com/office/officeart/2008/layout/HorizontalMultiLevelHierarchy"/>
    <dgm:cxn modelId="{AEC2FE0A-EA50-4CAD-A0CE-6E7CA74EA86B}" srcId="{5BEEAECD-EAA6-4CE2-A331-E7996870264B}" destId="{8029E5B9-43B0-4562-861C-6D3A88A2B44F}" srcOrd="1" destOrd="0" parTransId="{8D2EA632-152B-46E5-B0C4-C3B0E65D648B}" sibTransId="{A95DB1A6-CFC0-459C-BDCB-CEAF62360BAA}"/>
    <dgm:cxn modelId="{EF1690F9-1A31-457B-8391-3FF9B3280FBD}" type="presOf" srcId="{A2DAED03-F903-4545-87FF-12B82A0A1C06}" destId="{D18E84E4-91C0-4C33-B83F-7393A3021DA2}" srcOrd="1" destOrd="0" presId="urn:microsoft.com/office/officeart/2008/layout/HorizontalMultiLevelHierarchy"/>
    <dgm:cxn modelId="{4BA8CAC3-F6F2-428A-87DD-76CBA760837A}" type="presOf" srcId="{8D2EA632-152B-46E5-B0C4-C3B0E65D648B}" destId="{1AC4926B-08DB-49FE-ADEB-B6A1C619CDD6}" srcOrd="0" destOrd="0" presId="urn:microsoft.com/office/officeart/2008/layout/HorizontalMultiLevelHierarchy"/>
    <dgm:cxn modelId="{FFB543EE-C485-475C-A006-C3D2EB8564E9}" type="presOf" srcId="{0AAE2E72-8486-4A88-BEB7-569C3F173483}" destId="{E17E4CE4-543B-47F9-AB3E-724317C85145}" srcOrd="1" destOrd="0" presId="urn:microsoft.com/office/officeart/2008/layout/HorizontalMultiLevelHierarchy"/>
    <dgm:cxn modelId="{331E65DD-9ADB-40D2-BA60-5EAB582AF8F7}" type="presOf" srcId="{3EDD1353-5017-46EB-9459-711B84D562A0}" destId="{67EB0B93-6CED-49FB-B4FC-59C784F59B33}" srcOrd="0" destOrd="0" presId="urn:microsoft.com/office/officeart/2008/layout/HorizontalMultiLevelHierarchy"/>
    <dgm:cxn modelId="{7AD6E6E0-1E31-4F81-932C-686909ABDFD9}" type="presOf" srcId="{5BEEAECD-EAA6-4CE2-A331-E7996870264B}" destId="{10ED88B1-DF85-4853-AC3F-E5631A723AAF}" srcOrd="0" destOrd="0" presId="urn:microsoft.com/office/officeart/2008/layout/HorizontalMultiLevelHierarchy"/>
    <dgm:cxn modelId="{A38CA1E3-A488-4675-83C2-8D85F0846EBD}" type="presOf" srcId="{F63BA8F5-1DC8-4F6D-91D9-A07A46472A08}" destId="{A4870713-2BC7-4632-A9D6-93761F4AF7EB}" srcOrd="0" destOrd="0" presId="urn:microsoft.com/office/officeart/2008/layout/HorizontalMultiLevelHierarchy"/>
    <dgm:cxn modelId="{492CB024-E89A-46BB-80FF-4C5E146E3352}" type="presOf" srcId="{BAB6F544-FD87-4AC5-BC0A-4D19E8EC73BF}" destId="{C6D0DBEA-7DB2-40E5-BBFE-A6024AD3E582}" srcOrd="1" destOrd="0" presId="urn:microsoft.com/office/officeart/2008/layout/HorizontalMultiLevelHierarchy"/>
    <dgm:cxn modelId="{202A5FF2-B436-4B43-9E99-3414026F1B52}" type="presOf" srcId="{5746A0B4-946A-4C6F-8E7F-262055E4C6BE}" destId="{65A0FF76-3C87-49F3-9AE3-734A04457281}" srcOrd="1" destOrd="0" presId="urn:microsoft.com/office/officeart/2008/layout/HorizontalMultiLevelHierarchy"/>
    <dgm:cxn modelId="{9657F637-11F5-4611-8C4D-79F158EA31D4}" srcId="{76D485F1-6EBE-427B-94EF-067793BB258C}" destId="{EDBC85F9-EC1A-408E-A1F4-77AAD668D4AF}" srcOrd="0" destOrd="0" parTransId="{764C38F0-302E-40D6-B18B-E124B3A24043}" sibTransId="{3F7AA5F6-E91D-4A2F-A825-7A6563A3CD00}"/>
    <dgm:cxn modelId="{0476DF5D-1B3B-4701-8F65-E8E3B1823227}" type="presOf" srcId="{FE4C6E95-D456-4680-B6EF-29B5F0C25A74}" destId="{22CF0126-A68D-4DC3-84D8-7D59FE5B3516}" srcOrd="0" destOrd="0" presId="urn:microsoft.com/office/officeart/2008/layout/HorizontalMultiLevelHierarchy"/>
    <dgm:cxn modelId="{D0F030A9-C548-4588-A2B8-A6D8D6FD668B}" type="presOf" srcId="{D3A55EC9-57C8-4051-B943-2E26D58A6092}" destId="{509723DA-1409-4840-8B5F-3847A85CDAD3}" srcOrd="0" destOrd="0" presId="urn:microsoft.com/office/officeart/2008/layout/HorizontalMultiLevelHierarchy"/>
    <dgm:cxn modelId="{D4346045-BEC5-4B96-916C-CBB11AB478EF}" type="presOf" srcId="{BAB6F544-FD87-4AC5-BC0A-4D19E8EC73BF}" destId="{2D58680E-68D9-4768-A085-4C5F43DDAFD1}" srcOrd="0" destOrd="0" presId="urn:microsoft.com/office/officeart/2008/layout/HorizontalMultiLevelHierarchy"/>
    <dgm:cxn modelId="{01C21726-97E0-4A3C-B028-7B8682FC61C7}" srcId="{8029E5B9-43B0-4562-861C-6D3A88A2B44F}" destId="{64485A17-9947-4358-9239-886DB8F74A80}" srcOrd="4" destOrd="0" parTransId="{A2DAED03-F903-4545-87FF-12B82A0A1C06}" sibTransId="{4334BC8C-3DAF-4A36-8A70-E24A9FF3F3D6}"/>
    <dgm:cxn modelId="{B282B701-1E63-4ED8-AC68-2D47A4E22E8C}" srcId="{8029E5B9-43B0-4562-861C-6D3A88A2B44F}" destId="{9CE3DDCE-DC7E-411A-82C1-4BD8E1241E1F}" srcOrd="0" destOrd="0" parTransId="{9152016C-D4B2-4891-8C08-DA76C519B5A3}" sibTransId="{FA77370F-EC44-4152-9B7C-53B473CDAE98}"/>
    <dgm:cxn modelId="{14069222-A765-4FD1-96C5-9FE0198C0DD2}" srcId="{3EDD1353-5017-46EB-9459-711B84D562A0}" destId="{F4A2572D-183E-4DA0-926C-F71E7EFB50E9}" srcOrd="1" destOrd="0" parTransId="{7F704A49-E7FF-49B9-9225-02CA10C678C0}" sibTransId="{A3190969-48FC-444E-ABFA-9CF06B345D6B}"/>
    <dgm:cxn modelId="{C787B1D8-1B8A-4096-8EAA-7A40FBBF5F1C}" srcId="{3EDD1353-5017-46EB-9459-711B84D562A0}" destId="{C59BD505-83C0-4B8A-A458-6894ECFBFF81}" srcOrd="0" destOrd="0" parTransId="{B232949F-AD49-4566-B384-9B09E8645384}" sibTransId="{0C4246EE-DB7C-43F6-80A3-5D51F78C84C2}"/>
    <dgm:cxn modelId="{51CBF7E7-09FE-409E-A3AD-56D73D87D657}" type="presParOf" srcId="{8F614D6E-8666-429E-A6C1-EA4C9A6076E6}" destId="{BCA04CD0-21E6-401B-8CC2-A025F29F3CBC}" srcOrd="0" destOrd="0" presId="urn:microsoft.com/office/officeart/2008/layout/HorizontalMultiLevelHierarchy"/>
    <dgm:cxn modelId="{DC9B7168-CCEF-4C8E-A9C5-061343D60A39}" type="presParOf" srcId="{BCA04CD0-21E6-401B-8CC2-A025F29F3CBC}" destId="{10ED88B1-DF85-4853-AC3F-E5631A723AAF}" srcOrd="0" destOrd="0" presId="urn:microsoft.com/office/officeart/2008/layout/HorizontalMultiLevelHierarchy"/>
    <dgm:cxn modelId="{169B2FB3-FF66-4369-9A47-AE1FDBF7ECE9}" type="presParOf" srcId="{BCA04CD0-21E6-401B-8CC2-A025F29F3CBC}" destId="{02F619B8-1B54-4189-886A-D977A2381C4D}" srcOrd="1" destOrd="0" presId="urn:microsoft.com/office/officeart/2008/layout/HorizontalMultiLevelHierarchy"/>
    <dgm:cxn modelId="{BBBAD8FF-2D08-4ED0-9E36-744AFB1F38CB}" type="presParOf" srcId="{02F619B8-1B54-4189-886A-D977A2381C4D}" destId="{F1F06D1E-FC5F-4C06-A47A-EA164820BEDA}" srcOrd="0" destOrd="0" presId="urn:microsoft.com/office/officeart/2008/layout/HorizontalMultiLevelHierarchy"/>
    <dgm:cxn modelId="{816C683E-36FA-45CA-9B9F-634A3285222F}" type="presParOf" srcId="{F1F06D1E-FC5F-4C06-A47A-EA164820BEDA}" destId="{8BCB2818-34B9-453F-80E0-A44D35082FC3}" srcOrd="0" destOrd="0" presId="urn:microsoft.com/office/officeart/2008/layout/HorizontalMultiLevelHierarchy"/>
    <dgm:cxn modelId="{5E03CEE4-9106-458A-8AE9-20CB655FF09E}" type="presParOf" srcId="{02F619B8-1B54-4189-886A-D977A2381C4D}" destId="{CC9A3D8A-CC4F-413C-A1E9-53912554B93B}" srcOrd="1" destOrd="0" presId="urn:microsoft.com/office/officeart/2008/layout/HorizontalMultiLevelHierarchy"/>
    <dgm:cxn modelId="{BE2F0C3E-8506-412E-9F61-62732ED43E40}" type="presParOf" srcId="{CC9A3D8A-CC4F-413C-A1E9-53912554B93B}" destId="{E353647B-6307-45A6-ABFE-5D732B22E134}" srcOrd="0" destOrd="0" presId="urn:microsoft.com/office/officeart/2008/layout/HorizontalMultiLevelHierarchy"/>
    <dgm:cxn modelId="{B560550B-3577-47F7-B5E7-61DF0AD51D6F}" type="presParOf" srcId="{CC9A3D8A-CC4F-413C-A1E9-53912554B93B}" destId="{27FAE86F-B1A9-469E-9F2C-8BE06A1569CA}" srcOrd="1" destOrd="0" presId="urn:microsoft.com/office/officeart/2008/layout/HorizontalMultiLevelHierarchy"/>
    <dgm:cxn modelId="{A1040F26-596C-4282-9A7D-6E765B52291D}" type="presParOf" srcId="{27FAE86F-B1A9-469E-9F2C-8BE06A1569CA}" destId="{A50355AC-9D70-4B0F-AAAF-46FFA0990E1E}" srcOrd="0" destOrd="0" presId="urn:microsoft.com/office/officeart/2008/layout/HorizontalMultiLevelHierarchy"/>
    <dgm:cxn modelId="{CC555B58-C39F-43D2-BFDB-C875A4A7DAC0}" type="presParOf" srcId="{A50355AC-9D70-4B0F-AAAF-46FFA0990E1E}" destId="{2441E19A-A30C-4B08-A974-8A5F0B5E1CD3}" srcOrd="0" destOrd="0" presId="urn:microsoft.com/office/officeart/2008/layout/HorizontalMultiLevelHierarchy"/>
    <dgm:cxn modelId="{8E5C44EA-F5B8-4ADB-B6EF-CD6AECE3CED9}" type="presParOf" srcId="{27FAE86F-B1A9-469E-9F2C-8BE06A1569CA}" destId="{D372F372-332E-4992-9003-3EA1EB8158DB}" srcOrd="1" destOrd="0" presId="urn:microsoft.com/office/officeart/2008/layout/HorizontalMultiLevelHierarchy"/>
    <dgm:cxn modelId="{470B6407-3BAF-447A-A199-4A0031000ACA}" type="presParOf" srcId="{D372F372-332E-4992-9003-3EA1EB8158DB}" destId="{F117D786-F30C-4839-8A1E-E5F24464FC0D}" srcOrd="0" destOrd="0" presId="urn:microsoft.com/office/officeart/2008/layout/HorizontalMultiLevelHierarchy"/>
    <dgm:cxn modelId="{C3D1D3D9-43CE-4905-B126-1C47DF1C12C6}" type="presParOf" srcId="{D372F372-332E-4992-9003-3EA1EB8158DB}" destId="{147AE774-C8A7-4764-BED7-24CA2821025B}" srcOrd="1" destOrd="0" presId="urn:microsoft.com/office/officeart/2008/layout/HorizontalMultiLevelHierarchy"/>
    <dgm:cxn modelId="{9F0CA693-747B-4A90-8720-8B1FCFAF39E8}" type="presParOf" srcId="{27FAE86F-B1A9-469E-9F2C-8BE06A1569CA}" destId="{112DE78F-1ED7-4C7E-A169-2F73343B1028}" srcOrd="2" destOrd="0" presId="urn:microsoft.com/office/officeart/2008/layout/HorizontalMultiLevelHierarchy"/>
    <dgm:cxn modelId="{D63780E7-1F3F-4006-A5D8-785FC3B99371}" type="presParOf" srcId="{112DE78F-1ED7-4C7E-A169-2F73343B1028}" destId="{9A6C1D34-5482-4C22-8CE2-B96483D28A15}" srcOrd="0" destOrd="0" presId="urn:microsoft.com/office/officeart/2008/layout/HorizontalMultiLevelHierarchy"/>
    <dgm:cxn modelId="{753BF263-2ED7-4387-932B-0DE76BC3CFCC}" type="presParOf" srcId="{27FAE86F-B1A9-469E-9F2C-8BE06A1569CA}" destId="{D88B3BCC-7B42-4793-A60A-C8336EF858F7}" srcOrd="3" destOrd="0" presId="urn:microsoft.com/office/officeart/2008/layout/HorizontalMultiLevelHierarchy"/>
    <dgm:cxn modelId="{0A06ACD3-B2DF-4D82-889B-B4CCCFB18BCF}" type="presParOf" srcId="{D88B3BCC-7B42-4793-A60A-C8336EF858F7}" destId="{1D66BDC8-F511-4E76-BFDF-E68F03DCF2BF}" srcOrd="0" destOrd="0" presId="urn:microsoft.com/office/officeart/2008/layout/HorizontalMultiLevelHierarchy"/>
    <dgm:cxn modelId="{CD3F253D-DA3C-4AA5-9A3A-9171BB54AD66}" type="presParOf" srcId="{D88B3BCC-7B42-4793-A60A-C8336EF858F7}" destId="{0538EFFA-18D5-4401-BF7C-9B1DFC5655AC}" srcOrd="1" destOrd="0" presId="urn:microsoft.com/office/officeart/2008/layout/HorizontalMultiLevelHierarchy"/>
    <dgm:cxn modelId="{4039150A-4319-4010-88BD-B60A20D91933}" type="presParOf" srcId="{27FAE86F-B1A9-469E-9F2C-8BE06A1569CA}" destId="{2D58680E-68D9-4768-A085-4C5F43DDAFD1}" srcOrd="4" destOrd="0" presId="urn:microsoft.com/office/officeart/2008/layout/HorizontalMultiLevelHierarchy"/>
    <dgm:cxn modelId="{1BDD1435-2A59-41BA-BF88-D2E0771C9895}" type="presParOf" srcId="{2D58680E-68D9-4768-A085-4C5F43DDAFD1}" destId="{C6D0DBEA-7DB2-40E5-BBFE-A6024AD3E582}" srcOrd="0" destOrd="0" presId="urn:microsoft.com/office/officeart/2008/layout/HorizontalMultiLevelHierarchy"/>
    <dgm:cxn modelId="{2F5D9C30-B24A-4A74-BA08-9466A3E21752}" type="presParOf" srcId="{27FAE86F-B1A9-469E-9F2C-8BE06A1569CA}" destId="{92CF0DF3-3117-4314-AE12-2CA0A6E90714}" srcOrd="5" destOrd="0" presId="urn:microsoft.com/office/officeart/2008/layout/HorizontalMultiLevelHierarchy"/>
    <dgm:cxn modelId="{DD7477B6-F141-47B9-8F70-016D04E8058A}" type="presParOf" srcId="{92CF0DF3-3117-4314-AE12-2CA0A6E90714}" destId="{94FC2E04-B057-4B89-B395-2125B71014A9}" srcOrd="0" destOrd="0" presId="urn:microsoft.com/office/officeart/2008/layout/HorizontalMultiLevelHierarchy"/>
    <dgm:cxn modelId="{02706C88-EB14-4316-9BD5-377ECDA6CCC8}" type="presParOf" srcId="{92CF0DF3-3117-4314-AE12-2CA0A6E90714}" destId="{1F0F6E37-38DC-42B1-A8F7-94CEADC43EDA}" srcOrd="1" destOrd="0" presId="urn:microsoft.com/office/officeart/2008/layout/HorizontalMultiLevelHierarchy"/>
    <dgm:cxn modelId="{4CB3A098-F9EC-451F-825C-63DFD022B6B7}" type="presParOf" srcId="{27FAE86F-B1A9-469E-9F2C-8BE06A1569CA}" destId="{509723DA-1409-4840-8B5F-3847A85CDAD3}" srcOrd="6" destOrd="0" presId="urn:microsoft.com/office/officeart/2008/layout/HorizontalMultiLevelHierarchy"/>
    <dgm:cxn modelId="{3062A6F4-4C2E-4226-84AD-06A889B8C357}" type="presParOf" srcId="{509723DA-1409-4840-8B5F-3847A85CDAD3}" destId="{03CFEF4D-97AC-4A22-AFB7-0FBAC2136982}" srcOrd="0" destOrd="0" presId="urn:microsoft.com/office/officeart/2008/layout/HorizontalMultiLevelHierarchy"/>
    <dgm:cxn modelId="{EDD9DAFF-0FAD-4CA7-93B9-B85777316A6F}" type="presParOf" srcId="{27FAE86F-B1A9-469E-9F2C-8BE06A1569CA}" destId="{C493DF79-C56E-49F2-B5D0-88BD32BA850D}" srcOrd="7" destOrd="0" presId="urn:microsoft.com/office/officeart/2008/layout/HorizontalMultiLevelHierarchy"/>
    <dgm:cxn modelId="{B8821D83-BB93-4E0B-A860-5C2D81746A01}" type="presParOf" srcId="{C493DF79-C56E-49F2-B5D0-88BD32BA850D}" destId="{54A99B47-7261-4874-912D-A831340752D9}" srcOrd="0" destOrd="0" presId="urn:microsoft.com/office/officeart/2008/layout/HorizontalMultiLevelHierarchy"/>
    <dgm:cxn modelId="{AD53A7ED-5D24-42C1-92CE-EA6DC7065FA7}" type="presParOf" srcId="{C493DF79-C56E-49F2-B5D0-88BD32BA850D}" destId="{76ACD017-7641-445F-A0D4-EA0496D75737}" srcOrd="1" destOrd="0" presId="urn:microsoft.com/office/officeart/2008/layout/HorizontalMultiLevelHierarchy"/>
    <dgm:cxn modelId="{5E46F52E-3AA8-42A0-B0EC-1332C4351442}" type="presParOf" srcId="{27FAE86F-B1A9-469E-9F2C-8BE06A1569CA}" destId="{922AC020-9C91-4D94-B9D7-9E05ACAF25F1}" srcOrd="8" destOrd="0" presId="urn:microsoft.com/office/officeart/2008/layout/HorizontalMultiLevelHierarchy"/>
    <dgm:cxn modelId="{3E4160EC-8D44-4111-9A35-90FAF0FEEFA2}" type="presParOf" srcId="{922AC020-9C91-4D94-B9D7-9E05ACAF25F1}" destId="{236CE8F7-1044-42DD-AEEC-38256335D55F}" srcOrd="0" destOrd="0" presId="urn:microsoft.com/office/officeart/2008/layout/HorizontalMultiLevelHierarchy"/>
    <dgm:cxn modelId="{41E5C739-4D67-4457-ABA8-1CFBDB59C5BF}" type="presParOf" srcId="{27FAE86F-B1A9-469E-9F2C-8BE06A1569CA}" destId="{0103FC61-D3B4-407A-91F9-24910F70FD50}" srcOrd="9" destOrd="0" presId="urn:microsoft.com/office/officeart/2008/layout/HorizontalMultiLevelHierarchy"/>
    <dgm:cxn modelId="{C1DCA3B4-7562-4083-8927-D7AFCD157B1E}" type="presParOf" srcId="{0103FC61-D3B4-407A-91F9-24910F70FD50}" destId="{A4870713-2BC7-4632-A9D6-93761F4AF7EB}" srcOrd="0" destOrd="0" presId="urn:microsoft.com/office/officeart/2008/layout/HorizontalMultiLevelHierarchy"/>
    <dgm:cxn modelId="{DCB757A9-0C88-48A8-95BA-D20D4F28EF33}" type="presParOf" srcId="{0103FC61-D3B4-407A-91F9-24910F70FD50}" destId="{64422E3C-4374-4074-B258-5515C3CD408F}" srcOrd="1" destOrd="0" presId="urn:microsoft.com/office/officeart/2008/layout/HorizontalMultiLevelHierarchy"/>
    <dgm:cxn modelId="{57501697-F29D-4A10-9859-FCEDAF59BF94}" type="presParOf" srcId="{02F619B8-1B54-4189-886A-D977A2381C4D}" destId="{1AC4926B-08DB-49FE-ADEB-B6A1C619CDD6}" srcOrd="2" destOrd="0" presId="urn:microsoft.com/office/officeart/2008/layout/HorizontalMultiLevelHierarchy"/>
    <dgm:cxn modelId="{CB98DF99-D478-4D63-874F-7B0E0C54D699}" type="presParOf" srcId="{1AC4926B-08DB-49FE-ADEB-B6A1C619CDD6}" destId="{B356A414-B577-4603-813F-1503E4833B9E}" srcOrd="0" destOrd="0" presId="urn:microsoft.com/office/officeart/2008/layout/HorizontalMultiLevelHierarchy"/>
    <dgm:cxn modelId="{35458C8E-55B3-476A-82F8-FBA5FAF908F7}" type="presParOf" srcId="{02F619B8-1B54-4189-886A-D977A2381C4D}" destId="{C7E59DE7-D897-4C91-B3D9-8FBAE7792602}" srcOrd="3" destOrd="0" presId="urn:microsoft.com/office/officeart/2008/layout/HorizontalMultiLevelHierarchy"/>
    <dgm:cxn modelId="{5024E183-6317-47F8-AC7E-72E5535C22BF}" type="presParOf" srcId="{C7E59DE7-D897-4C91-B3D9-8FBAE7792602}" destId="{41FFF225-CD29-4EEB-ADC1-C88480AA5769}" srcOrd="0" destOrd="0" presId="urn:microsoft.com/office/officeart/2008/layout/HorizontalMultiLevelHierarchy"/>
    <dgm:cxn modelId="{1BBC2D32-2945-44A7-98B9-7EDBADAA7E11}" type="presParOf" srcId="{C7E59DE7-D897-4C91-B3D9-8FBAE7792602}" destId="{DCA0F046-E229-46E6-82D1-AC6DAFA18045}" srcOrd="1" destOrd="0" presId="urn:microsoft.com/office/officeart/2008/layout/HorizontalMultiLevelHierarchy"/>
    <dgm:cxn modelId="{1C2F7943-EE5C-4F0C-B256-80E65D64973C}" type="presParOf" srcId="{DCA0F046-E229-46E6-82D1-AC6DAFA18045}" destId="{436BBC8D-C102-48D7-BA26-B4325074CE92}" srcOrd="0" destOrd="0" presId="urn:microsoft.com/office/officeart/2008/layout/HorizontalMultiLevelHierarchy"/>
    <dgm:cxn modelId="{7C192704-9457-4BEA-840B-F2ABD6675BC9}" type="presParOf" srcId="{436BBC8D-C102-48D7-BA26-B4325074CE92}" destId="{9846F870-94B5-4B5E-9437-B438928E33D4}" srcOrd="0" destOrd="0" presId="urn:microsoft.com/office/officeart/2008/layout/HorizontalMultiLevelHierarchy"/>
    <dgm:cxn modelId="{012CEE48-2818-4651-B8AF-26A97DAA3D8A}" type="presParOf" srcId="{DCA0F046-E229-46E6-82D1-AC6DAFA18045}" destId="{04FA88FC-97BC-489F-BD11-590F0B0CA1F3}" srcOrd="1" destOrd="0" presId="urn:microsoft.com/office/officeart/2008/layout/HorizontalMultiLevelHierarchy"/>
    <dgm:cxn modelId="{9E8FB97E-4E35-49EE-BF62-5BB8C6134255}" type="presParOf" srcId="{04FA88FC-97BC-489F-BD11-590F0B0CA1F3}" destId="{86AB27A8-37E9-41A0-893C-99A46889A83F}" srcOrd="0" destOrd="0" presId="urn:microsoft.com/office/officeart/2008/layout/HorizontalMultiLevelHierarchy"/>
    <dgm:cxn modelId="{52F644AC-0491-4D06-964C-85EC862A1ADE}" type="presParOf" srcId="{04FA88FC-97BC-489F-BD11-590F0B0CA1F3}" destId="{D1774D8F-0F25-4401-80A1-86856BCA08ED}" srcOrd="1" destOrd="0" presId="urn:microsoft.com/office/officeart/2008/layout/HorizontalMultiLevelHierarchy"/>
    <dgm:cxn modelId="{A7350053-5C10-47F6-8E3A-E8F3787830DC}" type="presParOf" srcId="{DCA0F046-E229-46E6-82D1-AC6DAFA18045}" destId="{185C34CF-337F-4C98-99D6-E84F5C5E1ADA}" srcOrd="2" destOrd="0" presId="urn:microsoft.com/office/officeart/2008/layout/HorizontalMultiLevelHierarchy"/>
    <dgm:cxn modelId="{1A8DBFFC-D1CE-420D-BC9C-47021A880AC5}" type="presParOf" srcId="{185C34CF-337F-4C98-99D6-E84F5C5E1ADA}" destId="{CAB2289D-5974-434A-B732-E2386968FF3C}" srcOrd="0" destOrd="0" presId="urn:microsoft.com/office/officeart/2008/layout/HorizontalMultiLevelHierarchy"/>
    <dgm:cxn modelId="{02B42FC3-A039-4702-8D1B-6A01A26DF24D}" type="presParOf" srcId="{DCA0F046-E229-46E6-82D1-AC6DAFA18045}" destId="{45DFCC51-CD60-4229-BA5B-2457922F1181}" srcOrd="3" destOrd="0" presId="urn:microsoft.com/office/officeart/2008/layout/HorizontalMultiLevelHierarchy"/>
    <dgm:cxn modelId="{2B935E99-E478-4B5F-A0CE-5295251DAE36}" type="presParOf" srcId="{45DFCC51-CD60-4229-BA5B-2457922F1181}" destId="{38249365-AB20-4F11-A546-90A17FB87B24}" srcOrd="0" destOrd="0" presId="urn:microsoft.com/office/officeart/2008/layout/HorizontalMultiLevelHierarchy"/>
    <dgm:cxn modelId="{071C24AB-CC90-4296-910F-8D8591B30198}" type="presParOf" srcId="{45DFCC51-CD60-4229-BA5B-2457922F1181}" destId="{B413ECC3-BF7A-4638-AB9C-45810EA8AC86}" srcOrd="1" destOrd="0" presId="urn:microsoft.com/office/officeart/2008/layout/HorizontalMultiLevelHierarchy"/>
    <dgm:cxn modelId="{1ED55D68-3A2B-4A86-95A6-6F88471D1E31}" type="presParOf" srcId="{DCA0F046-E229-46E6-82D1-AC6DAFA18045}" destId="{22CF0126-A68D-4DC3-84D8-7D59FE5B3516}" srcOrd="4" destOrd="0" presId="urn:microsoft.com/office/officeart/2008/layout/HorizontalMultiLevelHierarchy"/>
    <dgm:cxn modelId="{62C838D6-BAE5-435E-A9D0-BF199C6A4910}" type="presParOf" srcId="{22CF0126-A68D-4DC3-84D8-7D59FE5B3516}" destId="{566101F5-E203-4173-AEF6-91D8C3F4A786}" srcOrd="0" destOrd="0" presId="urn:microsoft.com/office/officeart/2008/layout/HorizontalMultiLevelHierarchy"/>
    <dgm:cxn modelId="{F0453871-1185-468C-9E43-7F492D52B976}" type="presParOf" srcId="{DCA0F046-E229-46E6-82D1-AC6DAFA18045}" destId="{00C4BA10-25F5-4AAE-8E2E-A149B3D3DCB5}" srcOrd="5" destOrd="0" presId="urn:microsoft.com/office/officeart/2008/layout/HorizontalMultiLevelHierarchy"/>
    <dgm:cxn modelId="{A9E3E6EF-3EBF-45F7-90C3-443E528DA569}" type="presParOf" srcId="{00C4BA10-25F5-4AAE-8E2E-A149B3D3DCB5}" destId="{AB610D99-54F8-426D-B739-83C4E1D38AAC}" srcOrd="0" destOrd="0" presId="urn:microsoft.com/office/officeart/2008/layout/HorizontalMultiLevelHierarchy"/>
    <dgm:cxn modelId="{DC5D2FB9-6F94-4441-8A29-E0EE11B8B534}" type="presParOf" srcId="{00C4BA10-25F5-4AAE-8E2E-A149B3D3DCB5}" destId="{A9FDD453-EFCA-49C6-B11E-6916F1538300}" srcOrd="1" destOrd="0" presId="urn:microsoft.com/office/officeart/2008/layout/HorizontalMultiLevelHierarchy"/>
    <dgm:cxn modelId="{E490F637-C031-4CF7-95D3-2BFB583741F0}" type="presParOf" srcId="{DCA0F046-E229-46E6-82D1-AC6DAFA18045}" destId="{DF8CDDD7-8142-4247-9EFA-3D4DF9C97CEA}" srcOrd="6" destOrd="0" presId="urn:microsoft.com/office/officeart/2008/layout/HorizontalMultiLevelHierarchy"/>
    <dgm:cxn modelId="{096D184C-60F1-4BCA-A306-416E445AF271}" type="presParOf" srcId="{DF8CDDD7-8142-4247-9EFA-3D4DF9C97CEA}" destId="{E17E4CE4-543B-47F9-AB3E-724317C85145}" srcOrd="0" destOrd="0" presId="urn:microsoft.com/office/officeart/2008/layout/HorizontalMultiLevelHierarchy"/>
    <dgm:cxn modelId="{39560C1A-FBBF-42EE-A356-DCACB565FD46}" type="presParOf" srcId="{DCA0F046-E229-46E6-82D1-AC6DAFA18045}" destId="{0A6BDFC7-5A1F-4C3F-9FC4-B04B37605ECE}" srcOrd="7" destOrd="0" presId="urn:microsoft.com/office/officeart/2008/layout/HorizontalMultiLevelHierarchy"/>
    <dgm:cxn modelId="{604B50D0-4DFA-4FD6-9F17-5CCCB2AF3E9B}" type="presParOf" srcId="{0A6BDFC7-5A1F-4C3F-9FC4-B04B37605ECE}" destId="{F1926BA1-0370-4369-85F0-24E68913F75C}" srcOrd="0" destOrd="0" presId="urn:microsoft.com/office/officeart/2008/layout/HorizontalMultiLevelHierarchy"/>
    <dgm:cxn modelId="{72E9DCB7-84E0-4510-9DBA-B995DF96A4D3}" type="presParOf" srcId="{0A6BDFC7-5A1F-4C3F-9FC4-B04B37605ECE}" destId="{A6908C50-DA65-4C1B-8A90-13AF11B33D32}" srcOrd="1" destOrd="0" presId="urn:microsoft.com/office/officeart/2008/layout/HorizontalMultiLevelHierarchy"/>
    <dgm:cxn modelId="{E3E6DF98-5E27-41AA-972D-F56AC1D2C754}" type="presParOf" srcId="{DCA0F046-E229-46E6-82D1-AC6DAFA18045}" destId="{5F1A4D37-A5EE-467D-8796-68E3DB4275F6}" srcOrd="8" destOrd="0" presId="urn:microsoft.com/office/officeart/2008/layout/HorizontalMultiLevelHierarchy"/>
    <dgm:cxn modelId="{B9EF21B6-0762-4411-97D3-9BCD1E807238}" type="presParOf" srcId="{5F1A4D37-A5EE-467D-8796-68E3DB4275F6}" destId="{D18E84E4-91C0-4C33-B83F-7393A3021DA2}" srcOrd="0" destOrd="0" presId="urn:microsoft.com/office/officeart/2008/layout/HorizontalMultiLevelHierarchy"/>
    <dgm:cxn modelId="{DFC10C54-2AB2-44CE-B1CA-4CBCBFD99187}" type="presParOf" srcId="{DCA0F046-E229-46E6-82D1-AC6DAFA18045}" destId="{27E0D18A-AE71-484A-B59B-D78DB2D76CD1}" srcOrd="9" destOrd="0" presId="urn:microsoft.com/office/officeart/2008/layout/HorizontalMultiLevelHierarchy"/>
    <dgm:cxn modelId="{92E74341-F24C-4C51-BDC0-51C972619551}" type="presParOf" srcId="{27E0D18A-AE71-484A-B59B-D78DB2D76CD1}" destId="{6801BD74-24A5-475A-957F-D37A64E5D064}" srcOrd="0" destOrd="0" presId="urn:microsoft.com/office/officeart/2008/layout/HorizontalMultiLevelHierarchy"/>
    <dgm:cxn modelId="{C35D9994-A000-40EC-A1AD-E4397CE377B8}" type="presParOf" srcId="{27E0D18A-AE71-484A-B59B-D78DB2D76CD1}" destId="{31ED56A2-F963-471A-A6D0-3732898643E4}" srcOrd="1" destOrd="0" presId="urn:microsoft.com/office/officeart/2008/layout/HorizontalMultiLevelHierarchy"/>
    <dgm:cxn modelId="{3C15A4A3-C90D-4969-A302-BA5F4247AF50}" type="presParOf" srcId="{02F619B8-1B54-4189-886A-D977A2381C4D}" destId="{49045C24-71C5-4DE7-B606-8D18E60D396D}" srcOrd="4" destOrd="0" presId="urn:microsoft.com/office/officeart/2008/layout/HorizontalMultiLevelHierarchy"/>
    <dgm:cxn modelId="{6F39D7A8-63E2-4D86-9A1F-5787508F6E22}" type="presParOf" srcId="{49045C24-71C5-4DE7-B606-8D18E60D396D}" destId="{65A0FF76-3C87-49F3-9AE3-734A04457281}" srcOrd="0" destOrd="0" presId="urn:microsoft.com/office/officeart/2008/layout/HorizontalMultiLevelHierarchy"/>
    <dgm:cxn modelId="{B79130FC-C48B-4C81-AEDA-CFAF632498F9}" type="presParOf" srcId="{02F619B8-1B54-4189-886A-D977A2381C4D}" destId="{0E87CECD-F7E8-41F0-84A7-3DDF5829CB0F}" srcOrd="5" destOrd="0" presId="urn:microsoft.com/office/officeart/2008/layout/HorizontalMultiLevelHierarchy"/>
    <dgm:cxn modelId="{B7DFF8E3-B5FA-4AF5-AB0E-2247A292FD38}" type="presParOf" srcId="{0E87CECD-F7E8-41F0-84A7-3DDF5829CB0F}" destId="{67EB0B93-6CED-49FB-B4FC-59C784F59B33}" srcOrd="0" destOrd="0" presId="urn:microsoft.com/office/officeart/2008/layout/HorizontalMultiLevelHierarchy"/>
    <dgm:cxn modelId="{BFDE62D6-C73F-4145-AEAE-B465C67E1BBA}" type="presParOf" srcId="{0E87CECD-F7E8-41F0-84A7-3DDF5829CB0F}" destId="{138DDEE6-8011-4D8D-8E32-F644DF6781DF}" srcOrd="1" destOrd="0" presId="urn:microsoft.com/office/officeart/2008/layout/HorizontalMultiLevelHierarchy"/>
    <dgm:cxn modelId="{2C0F0A0D-401C-4313-AFE3-454B30FADD34}" type="presParOf" srcId="{138DDEE6-8011-4D8D-8E32-F644DF6781DF}" destId="{A0E67C16-A588-4D95-A711-5EBCA469CFFB}" srcOrd="0" destOrd="0" presId="urn:microsoft.com/office/officeart/2008/layout/HorizontalMultiLevelHierarchy"/>
    <dgm:cxn modelId="{398AC251-D3E0-409C-A470-D8C8A122B15F}" type="presParOf" srcId="{A0E67C16-A588-4D95-A711-5EBCA469CFFB}" destId="{C15EC74A-BDF6-4964-81E4-E4209C34CFED}" srcOrd="0" destOrd="0" presId="urn:microsoft.com/office/officeart/2008/layout/HorizontalMultiLevelHierarchy"/>
    <dgm:cxn modelId="{1C6988BF-B4F8-4664-8C91-56BA4D4E0826}" type="presParOf" srcId="{138DDEE6-8011-4D8D-8E32-F644DF6781DF}" destId="{00E3D6A6-5AD5-4706-AF20-BDFA28A25E69}" srcOrd="1" destOrd="0" presId="urn:microsoft.com/office/officeart/2008/layout/HorizontalMultiLevelHierarchy"/>
    <dgm:cxn modelId="{93375932-D1A2-43BC-9451-470BCC0BA022}" type="presParOf" srcId="{00E3D6A6-5AD5-4706-AF20-BDFA28A25E69}" destId="{19CD32DE-7BDF-44FD-BF37-92DA2A41D4C8}" srcOrd="0" destOrd="0" presId="urn:microsoft.com/office/officeart/2008/layout/HorizontalMultiLevelHierarchy"/>
    <dgm:cxn modelId="{9449C65E-91A4-4254-AA98-E9E560972F34}" type="presParOf" srcId="{00E3D6A6-5AD5-4706-AF20-BDFA28A25E69}" destId="{1CF79BD2-53A7-4ADF-B9EF-18BD5AFD3F9F}" srcOrd="1" destOrd="0" presId="urn:microsoft.com/office/officeart/2008/layout/HorizontalMultiLevelHierarchy"/>
    <dgm:cxn modelId="{21A4F63F-DAB2-472F-9DE0-74F8C6B12BD4}" type="presParOf" srcId="{138DDEE6-8011-4D8D-8E32-F644DF6781DF}" destId="{950EBAA0-0BE9-45F8-BEB3-A4422CB8C9C1}" srcOrd="2" destOrd="0" presId="urn:microsoft.com/office/officeart/2008/layout/HorizontalMultiLevelHierarchy"/>
    <dgm:cxn modelId="{70D40588-059F-4A93-A36B-0E0A94A7AE27}" type="presParOf" srcId="{950EBAA0-0BE9-45F8-BEB3-A4422CB8C9C1}" destId="{22C6344A-7E17-453A-B6C0-7084A31CB861}" srcOrd="0" destOrd="0" presId="urn:microsoft.com/office/officeart/2008/layout/HorizontalMultiLevelHierarchy"/>
    <dgm:cxn modelId="{48FA4D8E-B84F-4712-B0D2-0F714FCF9E3C}" type="presParOf" srcId="{138DDEE6-8011-4D8D-8E32-F644DF6781DF}" destId="{11CE305F-4D77-4047-8EA7-C2ABCC4B31ED}" srcOrd="3" destOrd="0" presId="urn:microsoft.com/office/officeart/2008/layout/HorizontalMultiLevelHierarchy"/>
    <dgm:cxn modelId="{89FA20EF-0764-4DDF-A65E-06DBC1840B95}" type="presParOf" srcId="{11CE305F-4D77-4047-8EA7-C2ABCC4B31ED}" destId="{CCF8541C-CA26-49E0-8F89-77660682F182}" srcOrd="0" destOrd="0" presId="urn:microsoft.com/office/officeart/2008/layout/HorizontalMultiLevelHierarchy"/>
    <dgm:cxn modelId="{6601E0AD-9426-4049-B95D-748FE72659CD}" type="presParOf" srcId="{11CE305F-4D77-4047-8EA7-C2ABCC4B31ED}" destId="{8AA3215B-3248-4A2F-A8A5-B81D9339A8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7B01F-1562-49A4-BE34-CB02EB19015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8CB5A429-81A9-4E45-8DD1-F2A1AF4AF8B2}">
      <dgm:prSet phldrT="[Text]" custT="1"/>
      <dgm:spPr>
        <a:solidFill>
          <a:srgbClr val="FF0000"/>
        </a:solidFill>
      </dgm:spPr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دوره اول ابتدايي</a:t>
          </a:r>
          <a:endParaRPr lang="fa-IR" sz="1800" dirty="0">
            <a:cs typeface="B Zar" panose="00000400000000000000" pitchFamily="2" charset="-78"/>
          </a:endParaRPr>
        </a:p>
      </dgm:t>
    </dgm:pt>
    <dgm:pt modelId="{A6CA32A2-65B6-4CFD-AD12-A730C0E0D765}" type="parTrans" cxnId="{21F7130C-6C3A-45A8-BD67-FF2EB66FEA53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5C4D8FA9-8AD5-4AF9-9FE3-FFFD8E3EF9E1}" type="sibTrans" cxnId="{21F7130C-6C3A-45A8-BD67-FF2EB66FEA53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9738757-777F-499C-8FF4-6693E5979E7B}">
      <dgm:prSet phldrT="[Text]" custT="1"/>
      <dgm:spPr/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پايه اول</a:t>
          </a:r>
          <a:endParaRPr lang="fa-IR" sz="1800" dirty="0">
            <a:cs typeface="B Zar" panose="00000400000000000000" pitchFamily="2" charset="-78"/>
          </a:endParaRPr>
        </a:p>
      </dgm:t>
    </dgm:pt>
    <dgm:pt modelId="{E20474FA-A252-4F3E-9387-49263159D9DF}" type="parTrans" cxnId="{1B40CDB5-7D81-478C-9C9D-897CF598302C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183CB7D-B795-4D27-AC32-54D5A120BF15}" type="sibTrans" cxnId="{1B40CDB5-7D81-478C-9C9D-897CF598302C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16AC9306-7900-44D4-8703-3EFB6AC78B84}">
      <dgm:prSet phldrT="[Text]" custT="1"/>
      <dgm:spPr/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پايه دوم</a:t>
          </a:r>
          <a:endParaRPr lang="fa-IR" sz="1800" dirty="0">
            <a:cs typeface="B Zar" panose="00000400000000000000" pitchFamily="2" charset="-78"/>
          </a:endParaRPr>
        </a:p>
      </dgm:t>
    </dgm:pt>
    <dgm:pt modelId="{CAF0D482-BCD6-4A81-87AF-4C1C539D380C}" type="parTrans" cxnId="{11BCA16B-879E-457B-8390-57FA456B8D2C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E0A1590D-4DA8-403C-8ED3-0CBBBDC7F52E}" type="sibTrans" cxnId="{11BCA16B-879E-457B-8390-57FA456B8D2C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1ACC55BE-E432-4462-82B7-49101A90540C}">
      <dgm:prSet phldrT="[Text]" custT="1"/>
      <dgm:spPr/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پايه سوم</a:t>
          </a:r>
          <a:endParaRPr lang="fa-IR" sz="1800" dirty="0">
            <a:cs typeface="B Zar" panose="00000400000000000000" pitchFamily="2" charset="-78"/>
          </a:endParaRPr>
        </a:p>
      </dgm:t>
    </dgm:pt>
    <dgm:pt modelId="{15928F4C-C97F-43A5-9369-2CE105C6A3AA}" type="parTrans" cxnId="{4A21BEB6-5295-4F21-B4DB-918DE0D23C04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9B79AAB-FB82-4BBA-8529-B791FB73A702}" type="sibTrans" cxnId="{4A21BEB6-5295-4F21-B4DB-918DE0D23C04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BD7F6B4E-1FF5-437F-96F5-B57BDA484FE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سلامت: استقامت هوازي، انعطاف پذيري، قدرت عضلاني، استقامت عضلاني</a:t>
          </a:r>
          <a:endParaRPr lang="fa-IR" sz="1800" dirty="0">
            <a:cs typeface="B Zar" panose="00000400000000000000" pitchFamily="2" charset="-78"/>
          </a:endParaRPr>
        </a:p>
      </dgm:t>
    </dgm:pt>
    <dgm:pt modelId="{6B868AF3-DFA6-42BC-BA64-EB65D905B802}" type="parTrans" cxnId="{64528770-1B5A-4805-B977-CFB9A6AC74C9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C8D33B57-33B9-4E17-9024-AEB79CACA4DE}" type="sibTrans" cxnId="{64528770-1B5A-4805-B977-CFB9A6AC74C9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81EA43C-7441-4C75-A826-A5990CA1367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عملكرد: تعادل</a:t>
          </a:r>
          <a:endParaRPr lang="fa-IR" sz="1800" dirty="0">
            <a:cs typeface="B Zar" panose="00000400000000000000" pitchFamily="2" charset="-78"/>
          </a:endParaRPr>
        </a:p>
      </dgm:t>
    </dgm:pt>
    <dgm:pt modelId="{145BD02C-F61D-4A6A-BAB4-42052A896DA7}" type="parTrans" cxnId="{3FDE9145-A717-45B7-9885-B43E18F7CAF5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ABA3635-35C0-4C1F-9D18-46BC6E4D234F}" type="sibTrans" cxnId="{3FDE9145-A717-45B7-9885-B43E18F7CAF5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9B42485-C396-4DB3-AEF1-E03F746E874D}">
      <dgm:prSet custT="1"/>
      <dgm:spPr>
        <a:solidFill>
          <a:srgbClr val="FF9999"/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سلامت: استقامت هوازي، انعطاف پذيري، قدرت عضلاني، استقامت عضلاني</a:t>
          </a:r>
          <a:endParaRPr lang="fa-IR" sz="1800" dirty="0">
            <a:cs typeface="B Zar" panose="00000400000000000000" pitchFamily="2" charset="-78"/>
          </a:endParaRPr>
        </a:p>
      </dgm:t>
    </dgm:pt>
    <dgm:pt modelId="{A7F9FB32-FCC2-433B-81E4-CD814743827D}" type="parTrans" cxnId="{F8DDCFBA-B3B7-4335-8D78-CFFB58BECAB9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17F79DE9-3F4A-4E0A-A869-BBFE830D2A66}" type="sibTrans" cxnId="{F8DDCFBA-B3B7-4335-8D78-CFFB58BECAB9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F095AE57-2316-485C-AF92-FE84D781558B}">
      <dgm:prSet custT="1"/>
      <dgm:spPr>
        <a:solidFill>
          <a:srgbClr val="FF9999"/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عملكرد: تعادل، چابكي</a:t>
          </a:r>
          <a:endParaRPr lang="fa-IR" sz="1800" dirty="0">
            <a:cs typeface="B Zar" panose="00000400000000000000" pitchFamily="2" charset="-78"/>
          </a:endParaRPr>
        </a:p>
      </dgm:t>
    </dgm:pt>
    <dgm:pt modelId="{45518C0B-ABC6-4023-9369-C162AA9C2B99}" type="parTrans" cxnId="{CF0AA4FC-7700-41B4-ACB8-DB646CB08EFE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FCDF048-B24A-4065-ABF3-5315BE9FBC5A}" type="sibTrans" cxnId="{CF0AA4FC-7700-41B4-ACB8-DB646CB08EFE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8B9E6C0-DA80-44BF-B00E-E2A357F4E42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عملكرد: چابكي، هماهنگي</a:t>
          </a:r>
          <a:endParaRPr lang="fa-IR" sz="1800" dirty="0">
            <a:cs typeface="B Zar" panose="00000400000000000000" pitchFamily="2" charset="-78"/>
          </a:endParaRPr>
        </a:p>
      </dgm:t>
    </dgm:pt>
    <dgm:pt modelId="{6EE2217E-313E-455D-BEDE-539EE9A17720}" type="parTrans" cxnId="{540B475C-506F-495B-B811-E07429ECC1B1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41A4F868-E9D3-4B76-BDD1-6A3C115E24BD}" type="sibTrans" cxnId="{540B475C-506F-495B-B811-E07429ECC1B1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54F713DA-1BD5-4DE1-98FA-1E9FCAB519B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سلامت: استقامت هوازي، انعطاف پذيري، قدرت عضلاني، استقامت عضلاني</a:t>
          </a:r>
          <a:endParaRPr lang="fa-IR" sz="1800" dirty="0">
            <a:cs typeface="B Zar" panose="00000400000000000000" pitchFamily="2" charset="-78"/>
          </a:endParaRPr>
        </a:p>
      </dgm:t>
    </dgm:pt>
    <dgm:pt modelId="{4F1CF293-9B48-4B48-B732-F75C32239708}" type="parTrans" cxnId="{A870F0AD-D61C-4322-8FF3-FAFCD632AC0A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18D27B6-97CF-44F7-AEAA-873B88008535}" type="sibTrans" cxnId="{A870F0AD-D61C-4322-8FF3-FAFCD632AC0A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33ED1C4-647F-4B5F-A7D6-59C468A33FC0}" type="pres">
      <dgm:prSet presAssocID="{2227B01F-1562-49A4-BE34-CB02EB19015E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8331767-9B28-44F3-85CE-5B0A3A4254DB}" type="pres">
      <dgm:prSet presAssocID="{8CB5A429-81A9-4E45-8DD1-F2A1AF4AF8B2}" presName="root1" presStyleCnt="0"/>
      <dgm:spPr/>
      <dgm:t>
        <a:bodyPr/>
        <a:lstStyle/>
        <a:p>
          <a:pPr rtl="1"/>
          <a:endParaRPr lang="fa-IR"/>
        </a:p>
      </dgm:t>
    </dgm:pt>
    <dgm:pt modelId="{63451103-76E8-44EA-B504-061DA9D6C78E}" type="pres">
      <dgm:prSet presAssocID="{8CB5A429-81A9-4E45-8DD1-F2A1AF4AF8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403B60-2E41-4824-99E7-F27C6B74B494}" type="pres">
      <dgm:prSet presAssocID="{8CB5A429-81A9-4E45-8DD1-F2A1AF4AF8B2}" presName="level2hierChild" presStyleCnt="0"/>
      <dgm:spPr/>
      <dgm:t>
        <a:bodyPr/>
        <a:lstStyle/>
        <a:p>
          <a:pPr rtl="1"/>
          <a:endParaRPr lang="fa-IR"/>
        </a:p>
      </dgm:t>
    </dgm:pt>
    <dgm:pt modelId="{B1DFD646-53BE-4318-962C-DB1BB6B30520}" type="pres">
      <dgm:prSet presAssocID="{E20474FA-A252-4F3E-9387-49263159D9DF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6E30681F-8CEE-4107-8AA2-DCC699677319}" type="pres">
      <dgm:prSet presAssocID="{E20474FA-A252-4F3E-9387-49263159D9DF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31514FD-E043-4B7C-B79B-F2A8C26030F8}" type="pres">
      <dgm:prSet presAssocID="{D9738757-777F-499C-8FF4-6693E5979E7B}" presName="root2" presStyleCnt="0"/>
      <dgm:spPr/>
      <dgm:t>
        <a:bodyPr/>
        <a:lstStyle/>
        <a:p>
          <a:pPr rtl="1"/>
          <a:endParaRPr lang="fa-IR"/>
        </a:p>
      </dgm:t>
    </dgm:pt>
    <dgm:pt modelId="{EAFB64C4-D6B1-485D-B993-7613241B50BA}" type="pres">
      <dgm:prSet presAssocID="{D9738757-777F-499C-8FF4-6693E5979E7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7A3144-9634-4FF2-B101-F7FD07036CEB}" type="pres">
      <dgm:prSet presAssocID="{D9738757-777F-499C-8FF4-6693E5979E7B}" presName="level3hierChild" presStyleCnt="0"/>
      <dgm:spPr/>
      <dgm:t>
        <a:bodyPr/>
        <a:lstStyle/>
        <a:p>
          <a:pPr rtl="1"/>
          <a:endParaRPr lang="fa-IR"/>
        </a:p>
      </dgm:t>
    </dgm:pt>
    <dgm:pt modelId="{64298CA7-A631-45BA-8737-90555DC2BB5A}" type="pres">
      <dgm:prSet presAssocID="{6B868AF3-DFA6-42BC-BA64-EB65D905B802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5A7BAC5A-8E6D-4290-BC83-DAEC951B5EF8}" type="pres">
      <dgm:prSet presAssocID="{6B868AF3-DFA6-42BC-BA64-EB65D905B802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2BB74B13-F359-4826-BEA1-84CBD667CA57}" type="pres">
      <dgm:prSet presAssocID="{BD7F6B4E-1FF5-437F-96F5-B57BDA484FEB}" presName="root2" presStyleCnt="0"/>
      <dgm:spPr/>
      <dgm:t>
        <a:bodyPr/>
        <a:lstStyle/>
        <a:p>
          <a:pPr rtl="1"/>
          <a:endParaRPr lang="fa-IR"/>
        </a:p>
      </dgm:t>
    </dgm:pt>
    <dgm:pt modelId="{172CDC02-D9FB-44A7-BFEB-C6D69937F8DA}" type="pres">
      <dgm:prSet presAssocID="{BD7F6B4E-1FF5-437F-96F5-B57BDA484FEB}" presName="LevelTwoTextNode" presStyleLbl="node3" presStyleIdx="0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DFBA37-3702-4D5F-BA0F-4DE0F079A2F0}" type="pres">
      <dgm:prSet presAssocID="{BD7F6B4E-1FF5-437F-96F5-B57BDA484FEB}" presName="level3hierChild" presStyleCnt="0"/>
      <dgm:spPr/>
      <dgm:t>
        <a:bodyPr/>
        <a:lstStyle/>
        <a:p>
          <a:pPr rtl="1"/>
          <a:endParaRPr lang="fa-IR"/>
        </a:p>
      </dgm:t>
    </dgm:pt>
    <dgm:pt modelId="{6FE73B65-66BC-4D1D-B47B-7EC7CB020AB1}" type="pres">
      <dgm:prSet presAssocID="{145BD02C-F61D-4A6A-BAB4-42052A896DA7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16E56A9D-B17B-4C65-B471-FFCA386219F0}" type="pres">
      <dgm:prSet presAssocID="{145BD02C-F61D-4A6A-BAB4-42052A896DA7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BCE0F8F2-8FA4-4750-A1F4-AD7473A6AE76}" type="pres">
      <dgm:prSet presAssocID="{A81EA43C-7441-4C75-A826-A5990CA13675}" presName="root2" presStyleCnt="0"/>
      <dgm:spPr/>
      <dgm:t>
        <a:bodyPr/>
        <a:lstStyle/>
        <a:p>
          <a:pPr rtl="1"/>
          <a:endParaRPr lang="fa-IR"/>
        </a:p>
      </dgm:t>
    </dgm:pt>
    <dgm:pt modelId="{338B4470-7CE7-41D2-B086-8BC36A1BCAF9}" type="pres">
      <dgm:prSet presAssocID="{A81EA43C-7441-4C75-A826-A5990CA13675}" presName="LevelTwoTextNode" presStyleLbl="node3" presStyleIdx="1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BE7622-3DF4-4294-B8CF-7EC3532BB6CD}" type="pres">
      <dgm:prSet presAssocID="{A81EA43C-7441-4C75-A826-A5990CA13675}" presName="level3hierChild" presStyleCnt="0"/>
      <dgm:spPr/>
      <dgm:t>
        <a:bodyPr/>
        <a:lstStyle/>
        <a:p>
          <a:pPr rtl="1"/>
          <a:endParaRPr lang="fa-IR"/>
        </a:p>
      </dgm:t>
    </dgm:pt>
    <dgm:pt modelId="{694E480D-AA61-46D9-ABDF-AC3D4F1AE2AC}" type="pres">
      <dgm:prSet presAssocID="{CAF0D482-BCD6-4A81-87AF-4C1C539D380C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5E20BDE-CCAA-4921-ACC8-52194542D671}" type="pres">
      <dgm:prSet presAssocID="{CAF0D482-BCD6-4A81-87AF-4C1C539D380C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1B6DCD1-1886-4438-B69E-05F9B006649D}" type="pres">
      <dgm:prSet presAssocID="{16AC9306-7900-44D4-8703-3EFB6AC78B84}" presName="root2" presStyleCnt="0"/>
      <dgm:spPr/>
      <dgm:t>
        <a:bodyPr/>
        <a:lstStyle/>
        <a:p>
          <a:pPr rtl="1"/>
          <a:endParaRPr lang="fa-IR"/>
        </a:p>
      </dgm:t>
    </dgm:pt>
    <dgm:pt modelId="{0C0D679C-0104-4AE3-BD98-B3A3878D2634}" type="pres">
      <dgm:prSet presAssocID="{16AC9306-7900-44D4-8703-3EFB6AC78B8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EB4FD5-E4ED-4EED-8C61-1C2564161BE2}" type="pres">
      <dgm:prSet presAssocID="{16AC9306-7900-44D4-8703-3EFB6AC78B84}" presName="level3hierChild" presStyleCnt="0"/>
      <dgm:spPr/>
      <dgm:t>
        <a:bodyPr/>
        <a:lstStyle/>
        <a:p>
          <a:pPr rtl="1"/>
          <a:endParaRPr lang="fa-IR"/>
        </a:p>
      </dgm:t>
    </dgm:pt>
    <dgm:pt modelId="{E14E5CD2-A980-48EA-8BDE-01B235F1BB39}" type="pres">
      <dgm:prSet presAssocID="{A7F9FB32-FCC2-433B-81E4-CD814743827D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E5DF456E-E2E4-46B6-A6B2-40B537D4F5E0}" type="pres">
      <dgm:prSet presAssocID="{A7F9FB32-FCC2-433B-81E4-CD814743827D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2ADD00B3-DBD7-414A-ABAC-70F15A1E0541}" type="pres">
      <dgm:prSet presAssocID="{99B42485-C396-4DB3-AEF1-E03F746E874D}" presName="root2" presStyleCnt="0"/>
      <dgm:spPr/>
      <dgm:t>
        <a:bodyPr/>
        <a:lstStyle/>
        <a:p>
          <a:pPr rtl="1"/>
          <a:endParaRPr lang="fa-IR"/>
        </a:p>
      </dgm:t>
    </dgm:pt>
    <dgm:pt modelId="{90AB9FAC-C659-4E84-A189-B46055BE4F3C}" type="pres">
      <dgm:prSet presAssocID="{99B42485-C396-4DB3-AEF1-E03F746E874D}" presName="LevelTwoTextNode" presStyleLbl="node3" presStyleIdx="2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9E61DF-96CB-41EA-BDC7-B8068278DA3F}" type="pres">
      <dgm:prSet presAssocID="{99B42485-C396-4DB3-AEF1-E03F746E874D}" presName="level3hierChild" presStyleCnt="0"/>
      <dgm:spPr/>
      <dgm:t>
        <a:bodyPr/>
        <a:lstStyle/>
        <a:p>
          <a:pPr rtl="1"/>
          <a:endParaRPr lang="fa-IR"/>
        </a:p>
      </dgm:t>
    </dgm:pt>
    <dgm:pt modelId="{595C97D9-CAE7-4F0D-A949-A954CFF71295}" type="pres">
      <dgm:prSet presAssocID="{45518C0B-ABC6-4023-9369-C162AA9C2B99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3EF50BFA-ABCE-4E27-8567-AB1A85EF3099}" type="pres">
      <dgm:prSet presAssocID="{45518C0B-ABC6-4023-9369-C162AA9C2B99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B2DDCAA1-79CD-4E0C-A29E-F27A52213BE5}" type="pres">
      <dgm:prSet presAssocID="{F095AE57-2316-485C-AF92-FE84D781558B}" presName="root2" presStyleCnt="0"/>
      <dgm:spPr/>
      <dgm:t>
        <a:bodyPr/>
        <a:lstStyle/>
        <a:p>
          <a:pPr rtl="1"/>
          <a:endParaRPr lang="fa-IR"/>
        </a:p>
      </dgm:t>
    </dgm:pt>
    <dgm:pt modelId="{BA6E3908-36A5-4DDA-A43D-5BAF171F43FC}" type="pres">
      <dgm:prSet presAssocID="{F095AE57-2316-485C-AF92-FE84D781558B}" presName="LevelTwoTextNode" presStyleLbl="node3" presStyleIdx="3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4653B1-9574-40B7-9F3E-F4D5430D59FB}" type="pres">
      <dgm:prSet presAssocID="{F095AE57-2316-485C-AF92-FE84D781558B}" presName="level3hierChild" presStyleCnt="0"/>
      <dgm:spPr/>
      <dgm:t>
        <a:bodyPr/>
        <a:lstStyle/>
        <a:p>
          <a:pPr rtl="1"/>
          <a:endParaRPr lang="fa-IR"/>
        </a:p>
      </dgm:t>
    </dgm:pt>
    <dgm:pt modelId="{451D096D-AF97-4557-8342-7223ABBC4498}" type="pres">
      <dgm:prSet presAssocID="{15928F4C-C97F-43A5-9369-2CE105C6A3AA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D39DCD3-7980-442E-889D-418EBA9142D3}" type="pres">
      <dgm:prSet presAssocID="{15928F4C-C97F-43A5-9369-2CE105C6A3AA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7E2B843-1BDA-431B-8EC0-0917D23ABC2B}" type="pres">
      <dgm:prSet presAssocID="{1ACC55BE-E432-4462-82B7-49101A90540C}" presName="root2" presStyleCnt="0"/>
      <dgm:spPr/>
      <dgm:t>
        <a:bodyPr/>
        <a:lstStyle/>
        <a:p>
          <a:pPr rtl="1"/>
          <a:endParaRPr lang="fa-IR"/>
        </a:p>
      </dgm:t>
    </dgm:pt>
    <dgm:pt modelId="{9C1F16DE-E7C7-496E-A3A0-F2611F8C67EC}" type="pres">
      <dgm:prSet presAssocID="{1ACC55BE-E432-4462-82B7-49101A90540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9E5AEF-3AFB-408F-A166-88D021AF30E0}" type="pres">
      <dgm:prSet presAssocID="{1ACC55BE-E432-4462-82B7-49101A90540C}" presName="level3hierChild" presStyleCnt="0"/>
      <dgm:spPr/>
      <dgm:t>
        <a:bodyPr/>
        <a:lstStyle/>
        <a:p>
          <a:pPr rtl="1"/>
          <a:endParaRPr lang="fa-IR"/>
        </a:p>
      </dgm:t>
    </dgm:pt>
    <dgm:pt modelId="{3FF429E5-4FF5-4D74-95F4-8AA3AC954185}" type="pres">
      <dgm:prSet presAssocID="{4F1CF293-9B48-4B48-B732-F75C32239708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FCDD962D-7DE5-4798-9665-C592B712250C}" type="pres">
      <dgm:prSet presAssocID="{4F1CF293-9B48-4B48-B732-F75C32239708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5D54ED69-22B3-4E95-B40A-4255926B6E2D}" type="pres">
      <dgm:prSet presAssocID="{54F713DA-1BD5-4DE1-98FA-1E9FCAB519B5}" presName="root2" presStyleCnt="0"/>
      <dgm:spPr/>
      <dgm:t>
        <a:bodyPr/>
        <a:lstStyle/>
        <a:p>
          <a:pPr rtl="1"/>
          <a:endParaRPr lang="fa-IR"/>
        </a:p>
      </dgm:t>
    </dgm:pt>
    <dgm:pt modelId="{84F1464D-6294-4207-B43E-424193D28748}" type="pres">
      <dgm:prSet presAssocID="{54F713DA-1BD5-4DE1-98FA-1E9FCAB519B5}" presName="LevelTwoTextNode" presStyleLbl="node3" presStyleIdx="4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1352D3-3D37-4DBD-AB42-E16F88E15FF4}" type="pres">
      <dgm:prSet presAssocID="{54F713DA-1BD5-4DE1-98FA-1E9FCAB519B5}" presName="level3hierChild" presStyleCnt="0"/>
      <dgm:spPr/>
      <dgm:t>
        <a:bodyPr/>
        <a:lstStyle/>
        <a:p>
          <a:pPr rtl="1"/>
          <a:endParaRPr lang="fa-IR"/>
        </a:p>
      </dgm:t>
    </dgm:pt>
    <dgm:pt modelId="{D179B52E-DC3A-414F-9799-0184CEB16A0E}" type="pres">
      <dgm:prSet presAssocID="{6EE2217E-313E-455D-BEDE-539EE9A17720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7F3C68CE-1158-451A-979F-1AF41EECDB4E}" type="pres">
      <dgm:prSet presAssocID="{6EE2217E-313E-455D-BEDE-539EE9A17720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31F6BB67-A0FE-4859-8E44-70143F062B73}" type="pres">
      <dgm:prSet presAssocID="{D8B9E6C0-DA80-44BF-B00E-E2A357F4E429}" presName="root2" presStyleCnt="0"/>
      <dgm:spPr/>
      <dgm:t>
        <a:bodyPr/>
        <a:lstStyle/>
        <a:p>
          <a:pPr rtl="1"/>
          <a:endParaRPr lang="fa-IR"/>
        </a:p>
      </dgm:t>
    </dgm:pt>
    <dgm:pt modelId="{F0A0F1B2-0A40-414F-ABB5-236523A5D9F6}" type="pres">
      <dgm:prSet presAssocID="{D8B9E6C0-DA80-44BF-B00E-E2A357F4E429}" presName="LevelTwoTextNode" presStyleLbl="node3" presStyleIdx="5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8D3ED5-13F9-4CBD-8E28-BE5F873ACDD7}" type="pres">
      <dgm:prSet presAssocID="{D8B9E6C0-DA80-44BF-B00E-E2A357F4E42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540B475C-506F-495B-B811-E07429ECC1B1}" srcId="{1ACC55BE-E432-4462-82B7-49101A90540C}" destId="{D8B9E6C0-DA80-44BF-B00E-E2A357F4E429}" srcOrd="1" destOrd="0" parTransId="{6EE2217E-313E-455D-BEDE-539EE9A17720}" sibTransId="{41A4F868-E9D3-4B76-BDD1-6A3C115E24BD}"/>
    <dgm:cxn modelId="{1B40CDB5-7D81-478C-9C9D-897CF598302C}" srcId="{8CB5A429-81A9-4E45-8DD1-F2A1AF4AF8B2}" destId="{D9738757-777F-499C-8FF4-6693E5979E7B}" srcOrd="0" destOrd="0" parTransId="{E20474FA-A252-4F3E-9387-49263159D9DF}" sibTransId="{9183CB7D-B795-4D27-AC32-54D5A120BF15}"/>
    <dgm:cxn modelId="{1CA971CD-53A7-49C5-A1DA-03B19A0A0489}" type="presOf" srcId="{54F713DA-1BD5-4DE1-98FA-1E9FCAB519B5}" destId="{84F1464D-6294-4207-B43E-424193D28748}" srcOrd="0" destOrd="0" presId="urn:microsoft.com/office/officeart/2008/layout/HorizontalMultiLevelHierarchy"/>
    <dgm:cxn modelId="{501D3504-5F6B-4E35-86E9-3821A988FFF0}" type="presOf" srcId="{CAF0D482-BCD6-4A81-87AF-4C1C539D380C}" destId="{694E480D-AA61-46D9-ABDF-AC3D4F1AE2AC}" srcOrd="0" destOrd="0" presId="urn:microsoft.com/office/officeart/2008/layout/HorizontalMultiLevelHierarchy"/>
    <dgm:cxn modelId="{D2CBBBBE-826D-4D93-A3C0-66D7D63ACD2E}" type="presOf" srcId="{15928F4C-C97F-43A5-9369-2CE105C6A3AA}" destId="{451D096D-AF97-4557-8342-7223ABBC4498}" srcOrd="0" destOrd="0" presId="urn:microsoft.com/office/officeart/2008/layout/HorizontalMultiLevelHierarchy"/>
    <dgm:cxn modelId="{41596CBA-7CFF-4AC5-902A-664B9C6C1D1D}" type="presOf" srcId="{145BD02C-F61D-4A6A-BAB4-42052A896DA7}" destId="{16E56A9D-B17B-4C65-B471-FFCA386219F0}" srcOrd="1" destOrd="0" presId="urn:microsoft.com/office/officeart/2008/layout/HorizontalMultiLevelHierarchy"/>
    <dgm:cxn modelId="{676752A0-3E6A-47F4-8304-98708C7276EB}" type="presOf" srcId="{45518C0B-ABC6-4023-9369-C162AA9C2B99}" destId="{3EF50BFA-ABCE-4E27-8567-AB1A85EF3099}" srcOrd="1" destOrd="0" presId="urn:microsoft.com/office/officeart/2008/layout/HorizontalMultiLevelHierarchy"/>
    <dgm:cxn modelId="{835DA07F-2C90-45E9-8E31-C601D74DA924}" type="presOf" srcId="{4F1CF293-9B48-4B48-B732-F75C32239708}" destId="{3FF429E5-4FF5-4D74-95F4-8AA3AC954185}" srcOrd="0" destOrd="0" presId="urn:microsoft.com/office/officeart/2008/layout/HorizontalMultiLevelHierarchy"/>
    <dgm:cxn modelId="{4B07E20B-AD88-4BBB-9288-6E2F3703E835}" type="presOf" srcId="{4F1CF293-9B48-4B48-B732-F75C32239708}" destId="{FCDD962D-7DE5-4798-9665-C592B712250C}" srcOrd="1" destOrd="0" presId="urn:microsoft.com/office/officeart/2008/layout/HorizontalMultiLevelHierarchy"/>
    <dgm:cxn modelId="{542CEE58-BCC9-49B1-9105-A66C192DAE31}" type="presOf" srcId="{BD7F6B4E-1FF5-437F-96F5-B57BDA484FEB}" destId="{172CDC02-D9FB-44A7-BFEB-C6D69937F8DA}" srcOrd="0" destOrd="0" presId="urn:microsoft.com/office/officeart/2008/layout/HorizontalMultiLevelHierarchy"/>
    <dgm:cxn modelId="{CD677223-1C0A-4B62-8683-3026C0B6C1B5}" type="presOf" srcId="{1ACC55BE-E432-4462-82B7-49101A90540C}" destId="{9C1F16DE-E7C7-496E-A3A0-F2611F8C67EC}" srcOrd="0" destOrd="0" presId="urn:microsoft.com/office/officeart/2008/layout/HorizontalMultiLevelHierarchy"/>
    <dgm:cxn modelId="{4A21BEB6-5295-4F21-B4DB-918DE0D23C04}" srcId="{8CB5A429-81A9-4E45-8DD1-F2A1AF4AF8B2}" destId="{1ACC55BE-E432-4462-82B7-49101A90540C}" srcOrd="2" destOrd="0" parTransId="{15928F4C-C97F-43A5-9369-2CE105C6A3AA}" sibTransId="{A9B79AAB-FB82-4BBA-8529-B791FB73A702}"/>
    <dgm:cxn modelId="{A954B7F5-8F88-4986-81F3-9BB2BE5AACAF}" type="presOf" srcId="{15928F4C-C97F-43A5-9369-2CE105C6A3AA}" destId="{AD39DCD3-7980-442E-889D-418EBA9142D3}" srcOrd="1" destOrd="0" presId="urn:microsoft.com/office/officeart/2008/layout/HorizontalMultiLevelHierarchy"/>
    <dgm:cxn modelId="{3FDE9145-A717-45B7-9885-B43E18F7CAF5}" srcId="{D9738757-777F-499C-8FF4-6693E5979E7B}" destId="{A81EA43C-7441-4C75-A826-A5990CA13675}" srcOrd="1" destOrd="0" parTransId="{145BD02C-F61D-4A6A-BAB4-42052A896DA7}" sibTransId="{9ABA3635-35C0-4C1F-9D18-46BC6E4D234F}"/>
    <dgm:cxn modelId="{21F7130C-6C3A-45A8-BD67-FF2EB66FEA53}" srcId="{2227B01F-1562-49A4-BE34-CB02EB19015E}" destId="{8CB5A429-81A9-4E45-8DD1-F2A1AF4AF8B2}" srcOrd="0" destOrd="0" parTransId="{A6CA32A2-65B6-4CFD-AD12-A730C0E0D765}" sibTransId="{5C4D8FA9-8AD5-4AF9-9FE3-FFFD8E3EF9E1}"/>
    <dgm:cxn modelId="{6071041C-692B-49FE-80EB-390BE47DBC1E}" type="presOf" srcId="{6B868AF3-DFA6-42BC-BA64-EB65D905B802}" destId="{5A7BAC5A-8E6D-4290-BC83-DAEC951B5EF8}" srcOrd="1" destOrd="0" presId="urn:microsoft.com/office/officeart/2008/layout/HorizontalMultiLevelHierarchy"/>
    <dgm:cxn modelId="{07657607-9EE8-4FD6-926C-5A80B2EE6237}" type="presOf" srcId="{D8B9E6C0-DA80-44BF-B00E-E2A357F4E429}" destId="{F0A0F1B2-0A40-414F-ABB5-236523A5D9F6}" srcOrd="0" destOrd="0" presId="urn:microsoft.com/office/officeart/2008/layout/HorizontalMultiLevelHierarchy"/>
    <dgm:cxn modelId="{6B511C33-8ED9-4B46-B715-838E6B1DA5BE}" type="presOf" srcId="{99B42485-C396-4DB3-AEF1-E03F746E874D}" destId="{90AB9FAC-C659-4E84-A189-B46055BE4F3C}" srcOrd="0" destOrd="0" presId="urn:microsoft.com/office/officeart/2008/layout/HorizontalMultiLevelHierarchy"/>
    <dgm:cxn modelId="{6085341C-DBF2-49F0-8321-6ECC0883D7D1}" type="presOf" srcId="{6EE2217E-313E-455D-BEDE-539EE9A17720}" destId="{D179B52E-DC3A-414F-9799-0184CEB16A0E}" srcOrd="0" destOrd="0" presId="urn:microsoft.com/office/officeart/2008/layout/HorizontalMultiLevelHierarchy"/>
    <dgm:cxn modelId="{F8DDCFBA-B3B7-4335-8D78-CFFB58BECAB9}" srcId="{16AC9306-7900-44D4-8703-3EFB6AC78B84}" destId="{99B42485-C396-4DB3-AEF1-E03F746E874D}" srcOrd="0" destOrd="0" parTransId="{A7F9FB32-FCC2-433B-81E4-CD814743827D}" sibTransId="{17F79DE9-3F4A-4E0A-A869-BBFE830D2A66}"/>
    <dgm:cxn modelId="{613D3D2C-03C9-487D-B1ED-640A5629B6BA}" type="presOf" srcId="{6EE2217E-313E-455D-BEDE-539EE9A17720}" destId="{7F3C68CE-1158-451A-979F-1AF41EECDB4E}" srcOrd="1" destOrd="0" presId="urn:microsoft.com/office/officeart/2008/layout/HorizontalMultiLevelHierarchy"/>
    <dgm:cxn modelId="{6E250C2C-D21C-4962-8A71-9D8D7110A117}" type="presOf" srcId="{E20474FA-A252-4F3E-9387-49263159D9DF}" destId="{6E30681F-8CEE-4107-8AA2-DCC699677319}" srcOrd="1" destOrd="0" presId="urn:microsoft.com/office/officeart/2008/layout/HorizontalMultiLevelHierarchy"/>
    <dgm:cxn modelId="{E161F5D0-7527-49A9-8012-379E06861895}" type="presOf" srcId="{E20474FA-A252-4F3E-9387-49263159D9DF}" destId="{B1DFD646-53BE-4318-962C-DB1BB6B30520}" srcOrd="0" destOrd="0" presId="urn:microsoft.com/office/officeart/2008/layout/HorizontalMultiLevelHierarchy"/>
    <dgm:cxn modelId="{7C8BC47B-79D8-48F0-A0ED-A8394FEB2F2E}" type="presOf" srcId="{A7F9FB32-FCC2-433B-81E4-CD814743827D}" destId="{E14E5CD2-A980-48EA-8BDE-01B235F1BB39}" srcOrd="0" destOrd="0" presId="urn:microsoft.com/office/officeart/2008/layout/HorizontalMultiLevelHierarchy"/>
    <dgm:cxn modelId="{CF0AA4FC-7700-41B4-ACB8-DB646CB08EFE}" srcId="{16AC9306-7900-44D4-8703-3EFB6AC78B84}" destId="{F095AE57-2316-485C-AF92-FE84D781558B}" srcOrd="1" destOrd="0" parTransId="{45518C0B-ABC6-4023-9369-C162AA9C2B99}" sibTransId="{DFCDF048-B24A-4065-ABF3-5315BE9FBC5A}"/>
    <dgm:cxn modelId="{10C23454-F4A7-4694-9056-370DFF87282C}" type="presOf" srcId="{8CB5A429-81A9-4E45-8DD1-F2A1AF4AF8B2}" destId="{63451103-76E8-44EA-B504-061DA9D6C78E}" srcOrd="0" destOrd="0" presId="urn:microsoft.com/office/officeart/2008/layout/HorizontalMultiLevelHierarchy"/>
    <dgm:cxn modelId="{8D5A8B50-0FDB-4408-B53F-34CFC77282B3}" type="presOf" srcId="{2227B01F-1562-49A4-BE34-CB02EB19015E}" destId="{033ED1C4-647F-4B5F-A7D6-59C468A33FC0}" srcOrd="0" destOrd="0" presId="urn:microsoft.com/office/officeart/2008/layout/HorizontalMultiLevelHierarchy"/>
    <dgm:cxn modelId="{E87DB2FF-786A-4B71-88EC-3F08A31428D0}" type="presOf" srcId="{CAF0D482-BCD6-4A81-87AF-4C1C539D380C}" destId="{B5E20BDE-CCAA-4921-ACC8-52194542D671}" srcOrd="1" destOrd="0" presId="urn:microsoft.com/office/officeart/2008/layout/HorizontalMultiLevelHierarchy"/>
    <dgm:cxn modelId="{64528770-1B5A-4805-B977-CFB9A6AC74C9}" srcId="{D9738757-777F-499C-8FF4-6693E5979E7B}" destId="{BD7F6B4E-1FF5-437F-96F5-B57BDA484FEB}" srcOrd="0" destOrd="0" parTransId="{6B868AF3-DFA6-42BC-BA64-EB65D905B802}" sibTransId="{C8D33B57-33B9-4E17-9024-AEB79CACA4DE}"/>
    <dgm:cxn modelId="{CB5DFFDB-2278-463E-96D8-050F2F1C0C9A}" type="presOf" srcId="{D9738757-777F-499C-8FF4-6693E5979E7B}" destId="{EAFB64C4-D6B1-485D-B993-7613241B50BA}" srcOrd="0" destOrd="0" presId="urn:microsoft.com/office/officeart/2008/layout/HorizontalMultiLevelHierarchy"/>
    <dgm:cxn modelId="{2C017CBF-53AA-43C0-BBAE-1529D6BD4B6D}" type="presOf" srcId="{45518C0B-ABC6-4023-9369-C162AA9C2B99}" destId="{595C97D9-CAE7-4F0D-A949-A954CFF71295}" srcOrd="0" destOrd="0" presId="urn:microsoft.com/office/officeart/2008/layout/HorizontalMultiLevelHierarchy"/>
    <dgm:cxn modelId="{690642E8-77C8-4B29-8A2D-32931739666D}" type="presOf" srcId="{6B868AF3-DFA6-42BC-BA64-EB65D905B802}" destId="{64298CA7-A631-45BA-8737-90555DC2BB5A}" srcOrd="0" destOrd="0" presId="urn:microsoft.com/office/officeart/2008/layout/HorizontalMultiLevelHierarchy"/>
    <dgm:cxn modelId="{A870F0AD-D61C-4322-8FF3-FAFCD632AC0A}" srcId="{1ACC55BE-E432-4462-82B7-49101A90540C}" destId="{54F713DA-1BD5-4DE1-98FA-1E9FCAB519B5}" srcOrd="0" destOrd="0" parTransId="{4F1CF293-9B48-4B48-B732-F75C32239708}" sibTransId="{018D27B6-97CF-44F7-AEAA-873B88008535}"/>
    <dgm:cxn modelId="{70F9C597-CDF2-41B8-9C69-154DAE6D650E}" type="presOf" srcId="{A81EA43C-7441-4C75-A826-A5990CA13675}" destId="{338B4470-7CE7-41D2-B086-8BC36A1BCAF9}" srcOrd="0" destOrd="0" presId="urn:microsoft.com/office/officeart/2008/layout/HorizontalMultiLevelHierarchy"/>
    <dgm:cxn modelId="{217CB044-F63C-4DD3-84A9-E48F073658CB}" type="presOf" srcId="{145BD02C-F61D-4A6A-BAB4-42052A896DA7}" destId="{6FE73B65-66BC-4D1D-B47B-7EC7CB020AB1}" srcOrd="0" destOrd="0" presId="urn:microsoft.com/office/officeart/2008/layout/HorizontalMultiLevelHierarchy"/>
    <dgm:cxn modelId="{354EB019-111E-4E3C-AF23-73DB452D987D}" type="presOf" srcId="{F095AE57-2316-485C-AF92-FE84D781558B}" destId="{BA6E3908-36A5-4DDA-A43D-5BAF171F43FC}" srcOrd="0" destOrd="0" presId="urn:microsoft.com/office/officeart/2008/layout/HorizontalMultiLevelHierarchy"/>
    <dgm:cxn modelId="{A056CFDE-79AE-406F-8FC8-4EC852FA468C}" type="presOf" srcId="{16AC9306-7900-44D4-8703-3EFB6AC78B84}" destId="{0C0D679C-0104-4AE3-BD98-B3A3878D2634}" srcOrd="0" destOrd="0" presId="urn:microsoft.com/office/officeart/2008/layout/HorizontalMultiLevelHierarchy"/>
    <dgm:cxn modelId="{D051AFFF-7AC2-448A-A1E4-B91EE61FE1F3}" type="presOf" srcId="{A7F9FB32-FCC2-433B-81E4-CD814743827D}" destId="{E5DF456E-E2E4-46B6-A6B2-40B537D4F5E0}" srcOrd="1" destOrd="0" presId="urn:microsoft.com/office/officeart/2008/layout/HorizontalMultiLevelHierarchy"/>
    <dgm:cxn modelId="{11BCA16B-879E-457B-8390-57FA456B8D2C}" srcId="{8CB5A429-81A9-4E45-8DD1-F2A1AF4AF8B2}" destId="{16AC9306-7900-44D4-8703-3EFB6AC78B84}" srcOrd="1" destOrd="0" parTransId="{CAF0D482-BCD6-4A81-87AF-4C1C539D380C}" sibTransId="{E0A1590D-4DA8-403C-8ED3-0CBBBDC7F52E}"/>
    <dgm:cxn modelId="{5AA7AF34-062A-45BF-89E9-2B6972864519}" type="presParOf" srcId="{033ED1C4-647F-4B5F-A7D6-59C468A33FC0}" destId="{08331767-9B28-44F3-85CE-5B0A3A4254DB}" srcOrd="0" destOrd="0" presId="urn:microsoft.com/office/officeart/2008/layout/HorizontalMultiLevelHierarchy"/>
    <dgm:cxn modelId="{F1995947-7A46-4A07-B34D-7C2C1BA160C2}" type="presParOf" srcId="{08331767-9B28-44F3-85CE-5B0A3A4254DB}" destId="{63451103-76E8-44EA-B504-061DA9D6C78E}" srcOrd="0" destOrd="0" presId="urn:microsoft.com/office/officeart/2008/layout/HorizontalMultiLevelHierarchy"/>
    <dgm:cxn modelId="{0E29234C-B3E3-4640-A089-6FB640D5DDF0}" type="presParOf" srcId="{08331767-9B28-44F3-85CE-5B0A3A4254DB}" destId="{A4403B60-2E41-4824-99E7-F27C6B74B494}" srcOrd="1" destOrd="0" presId="urn:microsoft.com/office/officeart/2008/layout/HorizontalMultiLevelHierarchy"/>
    <dgm:cxn modelId="{1FD0A71A-88DA-4534-96D9-8651F07DE83F}" type="presParOf" srcId="{A4403B60-2E41-4824-99E7-F27C6B74B494}" destId="{B1DFD646-53BE-4318-962C-DB1BB6B30520}" srcOrd="0" destOrd="0" presId="urn:microsoft.com/office/officeart/2008/layout/HorizontalMultiLevelHierarchy"/>
    <dgm:cxn modelId="{86C8CDCF-BDE6-4077-9451-65465CE8832C}" type="presParOf" srcId="{B1DFD646-53BE-4318-962C-DB1BB6B30520}" destId="{6E30681F-8CEE-4107-8AA2-DCC699677319}" srcOrd="0" destOrd="0" presId="urn:microsoft.com/office/officeart/2008/layout/HorizontalMultiLevelHierarchy"/>
    <dgm:cxn modelId="{A25E1CA6-72A7-4FA4-A28A-085DE2E50456}" type="presParOf" srcId="{A4403B60-2E41-4824-99E7-F27C6B74B494}" destId="{331514FD-E043-4B7C-B79B-F2A8C26030F8}" srcOrd="1" destOrd="0" presId="urn:microsoft.com/office/officeart/2008/layout/HorizontalMultiLevelHierarchy"/>
    <dgm:cxn modelId="{1FB86E87-B8BD-4FA1-A20A-25DF8997C9C7}" type="presParOf" srcId="{331514FD-E043-4B7C-B79B-F2A8C26030F8}" destId="{EAFB64C4-D6B1-485D-B993-7613241B50BA}" srcOrd="0" destOrd="0" presId="urn:microsoft.com/office/officeart/2008/layout/HorizontalMultiLevelHierarchy"/>
    <dgm:cxn modelId="{9DB6AF63-DA1D-469F-A66B-F4BC01323258}" type="presParOf" srcId="{331514FD-E043-4B7C-B79B-F2A8C26030F8}" destId="{637A3144-9634-4FF2-B101-F7FD07036CEB}" srcOrd="1" destOrd="0" presId="urn:microsoft.com/office/officeart/2008/layout/HorizontalMultiLevelHierarchy"/>
    <dgm:cxn modelId="{C1CD9F05-CA82-4118-A4F3-4E6ECA198FE7}" type="presParOf" srcId="{637A3144-9634-4FF2-B101-F7FD07036CEB}" destId="{64298CA7-A631-45BA-8737-90555DC2BB5A}" srcOrd="0" destOrd="0" presId="urn:microsoft.com/office/officeart/2008/layout/HorizontalMultiLevelHierarchy"/>
    <dgm:cxn modelId="{1B92BE9B-3B50-4672-BE82-89ECC525954C}" type="presParOf" srcId="{64298CA7-A631-45BA-8737-90555DC2BB5A}" destId="{5A7BAC5A-8E6D-4290-BC83-DAEC951B5EF8}" srcOrd="0" destOrd="0" presId="urn:microsoft.com/office/officeart/2008/layout/HorizontalMultiLevelHierarchy"/>
    <dgm:cxn modelId="{2C2631B4-555F-4705-A7A3-98F9569372A1}" type="presParOf" srcId="{637A3144-9634-4FF2-B101-F7FD07036CEB}" destId="{2BB74B13-F359-4826-BEA1-84CBD667CA57}" srcOrd="1" destOrd="0" presId="urn:microsoft.com/office/officeart/2008/layout/HorizontalMultiLevelHierarchy"/>
    <dgm:cxn modelId="{10EEE1FC-1CF3-40AB-AEB1-655407EED155}" type="presParOf" srcId="{2BB74B13-F359-4826-BEA1-84CBD667CA57}" destId="{172CDC02-D9FB-44A7-BFEB-C6D69937F8DA}" srcOrd="0" destOrd="0" presId="urn:microsoft.com/office/officeart/2008/layout/HorizontalMultiLevelHierarchy"/>
    <dgm:cxn modelId="{9CC37349-F921-41C0-B3A0-E18D2F0061B7}" type="presParOf" srcId="{2BB74B13-F359-4826-BEA1-84CBD667CA57}" destId="{56DFBA37-3702-4D5F-BA0F-4DE0F079A2F0}" srcOrd="1" destOrd="0" presId="urn:microsoft.com/office/officeart/2008/layout/HorizontalMultiLevelHierarchy"/>
    <dgm:cxn modelId="{A2340F14-D5E1-44B8-8EDD-1D4528047CC5}" type="presParOf" srcId="{637A3144-9634-4FF2-B101-F7FD07036CEB}" destId="{6FE73B65-66BC-4D1D-B47B-7EC7CB020AB1}" srcOrd="2" destOrd="0" presId="urn:microsoft.com/office/officeart/2008/layout/HorizontalMultiLevelHierarchy"/>
    <dgm:cxn modelId="{AAE279F2-D8E3-42F6-926E-B40589D4323A}" type="presParOf" srcId="{6FE73B65-66BC-4D1D-B47B-7EC7CB020AB1}" destId="{16E56A9D-B17B-4C65-B471-FFCA386219F0}" srcOrd="0" destOrd="0" presId="urn:microsoft.com/office/officeart/2008/layout/HorizontalMultiLevelHierarchy"/>
    <dgm:cxn modelId="{5D62ECC8-EBCC-44D8-AE0E-4E8280D66E02}" type="presParOf" srcId="{637A3144-9634-4FF2-B101-F7FD07036CEB}" destId="{BCE0F8F2-8FA4-4750-A1F4-AD7473A6AE76}" srcOrd="3" destOrd="0" presId="urn:microsoft.com/office/officeart/2008/layout/HorizontalMultiLevelHierarchy"/>
    <dgm:cxn modelId="{D6344CCB-75C0-4060-88AB-50D84A3834E8}" type="presParOf" srcId="{BCE0F8F2-8FA4-4750-A1F4-AD7473A6AE76}" destId="{338B4470-7CE7-41D2-B086-8BC36A1BCAF9}" srcOrd="0" destOrd="0" presId="urn:microsoft.com/office/officeart/2008/layout/HorizontalMultiLevelHierarchy"/>
    <dgm:cxn modelId="{41B4380C-DE5E-4E3A-89F9-FD815DF62D95}" type="presParOf" srcId="{BCE0F8F2-8FA4-4750-A1F4-AD7473A6AE76}" destId="{A6BE7622-3DF4-4294-B8CF-7EC3532BB6CD}" srcOrd="1" destOrd="0" presId="urn:microsoft.com/office/officeart/2008/layout/HorizontalMultiLevelHierarchy"/>
    <dgm:cxn modelId="{E2039A72-C026-4D4F-BBCE-4A8AD057FE82}" type="presParOf" srcId="{A4403B60-2E41-4824-99E7-F27C6B74B494}" destId="{694E480D-AA61-46D9-ABDF-AC3D4F1AE2AC}" srcOrd="2" destOrd="0" presId="urn:microsoft.com/office/officeart/2008/layout/HorizontalMultiLevelHierarchy"/>
    <dgm:cxn modelId="{48CA3942-628F-46B9-AC81-436C377C9DE2}" type="presParOf" srcId="{694E480D-AA61-46D9-ABDF-AC3D4F1AE2AC}" destId="{B5E20BDE-CCAA-4921-ACC8-52194542D671}" srcOrd="0" destOrd="0" presId="urn:microsoft.com/office/officeart/2008/layout/HorizontalMultiLevelHierarchy"/>
    <dgm:cxn modelId="{9214ADCB-85D3-4A78-8C8E-AE63FB2F4E9B}" type="presParOf" srcId="{A4403B60-2E41-4824-99E7-F27C6B74B494}" destId="{D1B6DCD1-1886-4438-B69E-05F9B006649D}" srcOrd="3" destOrd="0" presId="urn:microsoft.com/office/officeart/2008/layout/HorizontalMultiLevelHierarchy"/>
    <dgm:cxn modelId="{0CBB34A8-D1F7-4DC2-A209-54D39FC6D508}" type="presParOf" srcId="{D1B6DCD1-1886-4438-B69E-05F9B006649D}" destId="{0C0D679C-0104-4AE3-BD98-B3A3878D2634}" srcOrd="0" destOrd="0" presId="urn:microsoft.com/office/officeart/2008/layout/HorizontalMultiLevelHierarchy"/>
    <dgm:cxn modelId="{68C3D3F5-CC88-4A04-851C-7F84A33507F5}" type="presParOf" srcId="{D1B6DCD1-1886-4438-B69E-05F9B006649D}" destId="{50EB4FD5-E4ED-4EED-8C61-1C2564161BE2}" srcOrd="1" destOrd="0" presId="urn:microsoft.com/office/officeart/2008/layout/HorizontalMultiLevelHierarchy"/>
    <dgm:cxn modelId="{B8FA2566-F092-419D-B700-F13EAF707583}" type="presParOf" srcId="{50EB4FD5-E4ED-4EED-8C61-1C2564161BE2}" destId="{E14E5CD2-A980-48EA-8BDE-01B235F1BB39}" srcOrd="0" destOrd="0" presId="urn:microsoft.com/office/officeart/2008/layout/HorizontalMultiLevelHierarchy"/>
    <dgm:cxn modelId="{7A4497FF-7009-4804-9A12-12EB3B2FE0DD}" type="presParOf" srcId="{E14E5CD2-A980-48EA-8BDE-01B235F1BB39}" destId="{E5DF456E-E2E4-46B6-A6B2-40B537D4F5E0}" srcOrd="0" destOrd="0" presId="urn:microsoft.com/office/officeart/2008/layout/HorizontalMultiLevelHierarchy"/>
    <dgm:cxn modelId="{84FE80F6-06D3-4E38-BCC2-44AAB529C2DC}" type="presParOf" srcId="{50EB4FD5-E4ED-4EED-8C61-1C2564161BE2}" destId="{2ADD00B3-DBD7-414A-ABAC-70F15A1E0541}" srcOrd="1" destOrd="0" presId="urn:microsoft.com/office/officeart/2008/layout/HorizontalMultiLevelHierarchy"/>
    <dgm:cxn modelId="{AAA47972-9AB3-4C18-9E4F-0480D8A8616E}" type="presParOf" srcId="{2ADD00B3-DBD7-414A-ABAC-70F15A1E0541}" destId="{90AB9FAC-C659-4E84-A189-B46055BE4F3C}" srcOrd="0" destOrd="0" presId="urn:microsoft.com/office/officeart/2008/layout/HorizontalMultiLevelHierarchy"/>
    <dgm:cxn modelId="{75950290-731B-4FA0-BD36-39535AC11B21}" type="presParOf" srcId="{2ADD00B3-DBD7-414A-ABAC-70F15A1E0541}" destId="{E69E61DF-96CB-41EA-BDC7-B8068278DA3F}" srcOrd="1" destOrd="0" presId="urn:microsoft.com/office/officeart/2008/layout/HorizontalMultiLevelHierarchy"/>
    <dgm:cxn modelId="{34BA93F3-0C45-4045-BEAF-D88A9F29FF4D}" type="presParOf" srcId="{50EB4FD5-E4ED-4EED-8C61-1C2564161BE2}" destId="{595C97D9-CAE7-4F0D-A949-A954CFF71295}" srcOrd="2" destOrd="0" presId="urn:microsoft.com/office/officeart/2008/layout/HorizontalMultiLevelHierarchy"/>
    <dgm:cxn modelId="{D01BA755-BA3C-457D-B1BC-1ABC6EC9B26B}" type="presParOf" srcId="{595C97D9-CAE7-4F0D-A949-A954CFF71295}" destId="{3EF50BFA-ABCE-4E27-8567-AB1A85EF3099}" srcOrd="0" destOrd="0" presId="urn:microsoft.com/office/officeart/2008/layout/HorizontalMultiLevelHierarchy"/>
    <dgm:cxn modelId="{872EDC25-B6BF-42EC-8E8E-0830368D924E}" type="presParOf" srcId="{50EB4FD5-E4ED-4EED-8C61-1C2564161BE2}" destId="{B2DDCAA1-79CD-4E0C-A29E-F27A52213BE5}" srcOrd="3" destOrd="0" presId="urn:microsoft.com/office/officeart/2008/layout/HorizontalMultiLevelHierarchy"/>
    <dgm:cxn modelId="{9534DA60-96AD-4586-A81C-CD273E1A7B89}" type="presParOf" srcId="{B2DDCAA1-79CD-4E0C-A29E-F27A52213BE5}" destId="{BA6E3908-36A5-4DDA-A43D-5BAF171F43FC}" srcOrd="0" destOrd="0" presId="urn:microsoft.com/office/officeart/2008/layout/HorizontalMultiLevelHierarchy"/>
    <dgm:cxn modelId="{C9F7D776-6712-4623-ACBF-671FAE39FF7E}" type="presParOf" srcId="{B2DDCAA1-79CD-4E0C-A29E-F27A52213BE5}" destId="{524653B1-9574-40B7-9F3E-F4D5430D59FB}" srcOrd="1" destOrd="0" presId="urn:microsoft.com/office/officeart/2008/layout/HorizontalMultiLevelHierarchy"/>
    <dgm:cxn modelId="{FDA9A39E-7C3A-4871-83C6-AB649FFCFDBE}" type="presParOf" srcId="{A4403B60-2E41-4824-99E7-F27C6B74B494}" destId="{451D096D-AF97-4557-8342-7223ABBC4498}" srcOrd="4" destOrd="0" presId="urn:microsoft.com/office/officeart/2008/layout/HorizontalMultiLevelHierarchy"/>
    <dgm:cxn modelId="{8634728B-1446-4D92-972E-3ACCFA9EB09E}" type="presParOf" srcId="{451D096D-AF97-4557-8342-7223ABBC4498}" destId="{AD39DCD3-7980-442E-889D-418EBA9142D3}" srcOrd="0" destOrd="0" presId="urn:microsoft.com/office/officeart/2008/layout/HorizontalMultiLevelHierarchy"/>
    <dgm:cxn modelId="{66613DAF-134E-4A07-9733-0BFB73F5FBE1}" type="presParOf" srcId="{A4403B60-2E41-4824-99E7-F27C6B74B494}" destId="{47E2B843-1BDA-431B-8EC0-0917D23ABC2B}" srcOrd="5" destOrd="0" presId="urn:microsoft.com/office/officeart/2008/layout/HorizontalMultiLevelHierarchy"/>
    <dgm:cxn modelId="{7D44F4C4-1E30-4736-9320-0C4700BB1735}" type="presParOf" srcId="{47E2B843-1BDA-431B-8EC0-0917D23ABC2B}" destId="{9C1F16DE-E7C7-496E-A3A0-F2611F8C67EC}" srcOrd="0" destOrd="0" presId="urn:microsoft.com/office/officeart/2008/layout/HorizontalMultiLevelHierarchy"/>
    <dgm:cxn modelId="{A7F9CCBE-A41B-41F3-B9F7-6EB21EEBA2C8}" type="presParOf" srcId="{47E2B843-1BDA-431B-8EC0-0917D23ABC2B}" destId="{D29E5AEF-3AFB-408F-A166-88D021AF30E0}" srcOrd="1" destOrd="0" presId="urn:microsoft.com/office/officeart/2008/layout/HorizontalMultiLevelHierarchy"/>
    <dgm:cxn modelId="{701D0028-7F7E-4D59-B5F4-CE1206DE8064}" type="presParOf" srcId="{D29E5AEF-3AFB-408F-A166-88D021AF30E0}" destId="{3FF429E5-4FF5-4D74-95F4-8AA3AC954185}" srcOrd="0" destOrd="0" presId="urn:microsoft.com/office/officeart/2008/layout/HorizontalMultiLevelHierarchy"/>
    <dgm:cxn modelId="{8FC03EA5-4143-4AA0-9C4A-B381EBBA602F}" type="presParOf" srcId="{3FF429E5-4FF5-4D74-95F4-8AA3AC954185}" destId="{FCDD962D-7DE5-4798-9665-C592B712250C}" srcOrd="0" destOrd="0" presId="urn:microsoft.com/office/officeart/2008/layout/HorizontalMultiLevelHierarchy"/>
    <dgm:cxn modelId="{96DAA89D-2A9F-499B-A264-9F1BD0B5B47B}" type="presParOf" srcId="{D29E5AEF-3AFB-408F-A166-88D021AF30E0}" destId="{5D54ED69-22B3-4E95-B40A-4255926B6E2D}" srcOrd="1" destOrd="0" presId="urn:microsoft.com/office/officeart/2008/layout/HorizontalMultiLevelHierarchy"/>
    <dgm:cxn modelId="{C2E181EB-F19F-4E20-90EA-6F6588518883}" type="presParOf" srcId="{5D54ED69-22B3-4E95-B40A-4255926B6E2D}" destId="{84F1464D-6294-4207-B43E-424193D28748}" srcOrd="0" destOrd="0" presId="urn:microsoft.com/office/officeart/2008/layout/HorizontalMultiLevelHierarchy"/>
    <dgm:cxn modelId="{6BAA833E-BD81-4122-B205-8D862008E398}" type="presParOf" srcId="{5D54ED69-22B3-4E95-B40A-4255926B6E2D}" destId="{8F1352D3-3D37-4DBD-AB42-E16F88E15FF4}" srcOrd="1" destOrd="0" presId="urn:microsoft.com/office/officeart/2008/layout/HorizontalMultiLevelHierarchy"/>
    <dgm:cxn modelId="{17AF0015-2242-4CA5-839B-DF3FBE54FB82}" type="presParOf" srcId="{D29E5AEF-3AFB-408F-A166-88D021AF30E0}" destId="{D179B52E-DC3A-414F-9799-0184CEB16A0E}" srcOrd="2" destOrd="0" presId="urn:microsoft.com/office/officeart/2008/layout/HorizontalMultiLevelHierarchy"/>
    <dgm:cxn modelId="{06E68F12-8CEF-4C63-A926-0099F24F2979}" type="presParOf" srcId="{D179B52E-DC3A-414F-9799-0184CEB16A0E}" destId="{7F3C68CE-1158-451A-979F-1AF41EECDB4E}" srcOrd="0" destOrd="0" presId="urn:microsoft.com/office/officeart/2008/layout/HorizontalMultiLevelHierarchy"/>
    <dgm:cxn modelId="{5B65ACB2-34EC-4A0F-8C88-CAB48B5EC8B9}" type="presParOf" srcId="{D29E5AEF-3AFB-408F-A166-88D021AF30E0}" destId="{31F6BB67-A0FE-4859-8E44-70143F062B73}" srcOrd="3" destOrd="0" presId="urn:microsoft.com/office/officeart/2008/layout/HorizontalMultiLevelHierarchy"/>
    <dgm:cxn modelId="{6CB88610-2286-44E7-A4F9-149821024E3E}" type="presParOf" srcId="{31F6BB67-A0FE-4859-8E44-70143F062B73}" destId="{F0A0F1B2-0A40-414F-ABB5-236523A5D9F6}" srcOrd="0" destOrd="0" presId="urn:microsoft.com/office/officeart/2008/layout/HorizontalMultiLevelHierarchy"/>
    <dgm:cxn modelId="{95A332A4-C357-4D8C-9008-618937E3E65B}" type="presParOf" srcId="{31F6BB67-A0FE-4859-8E44-70143F062B73}" destId="{578D3ED5-13F9-4CBD-8E28-BE5F873ACD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7B01F-1562-49A4-BE34-CB02EB19015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8CB5A429-81A9-4E45-8DD1-F2A1AF4AF8B2}">
      <dgm:prSet phldrT="[Text]" custT="1"/>
      <dgm:spPr>
        <a:solidFill>
          <a:srgbClr val="00B050"/>
        </a:solidFill>
      </dgm:spPr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دوره دوم ابتدايي</a:t>
          </a:r>
          <a:endParaRPr lang="fa-IR" sz="1800" dirty="0">
            <a:cs typeface="B Zar" panose="00000400000000000000" pitchFamily="2" charset="-78"/>
          </a:endParaRPr>
        </a:p>
      </dgm:t>
    </dgm:pt>
    <dgm:pt modelId="{A6CA32A2-65B6-4CFD-AD12-A730C0E0D765}" type="parTrans" cxnId="{21F7130C-6C3A-45A8-BD67-FF2EB66FEA53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5C4D8FA9-8AD5-4AF9-9FE3-FFFD8E3EF9E1}" type="sibTrans" cxnId="{21F7130C-6C3A-45A8-BD67-FF2EB66FEA53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9738757-777F-499C-8FF4-6693E5979E7B}">
      <dgm:prSet phldrT="[Text]" custT="1"/>
      <dgm:spPr/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پايه چهارم</a:t>
          </a:r>
          <a:endParaRPr lang="fa-IR" sz="1800" dirty="0">
            <a:cs typeface="B Zar" panose="00000400000000000000" pitchFamily="2" charset="-78"/>
          </a:endParaRPr>
        </a:p>
      </dgm:t>
    </dgm:pt>
    <dgm:pt modelId="{E20474FA-A252-4F3E-9387-49263159D9DF}" type="parTrans" cxnId="{1B40CDB5-7D81-478C-9C9D-897CF598302C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183CB7D-B795-4D27-AC32-54D5A120BF15}" type="sibTrans" cxnId="{1B40CDB5-7D81-478C-9C9D-897CF598302C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16AC9306-7900-44D4-8703-3EFB6AC78B84}">
      <dgm:prSet phldrT="[Text]" custT="1"/>
      <dgm:spPr/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پايه پنجم</a:t>
          </a:r>
          <a:endParaRPr lang="fa-IR" sz="1800" dirty="0">
            <a:cs typeface="B Zar" panose="00000400000000000000" pitchFamily="2" charset="-78"/>
          </a:endParaRPr>
        </a:p>
      </dgm:t>
    </dgm:pt>
    <dgm:pt modelId="{CAF0D482-BCD6-4A81-87AF-4C1C539D380C}" type="parTrans" cxnId="{11BCA16B-879E-457B-8390-57FA456B8D2C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E0A1590D-4DA8-403C-8ED3-0CBBBDC7F52E}" type="sibTrans" cxnId="{11BCA16B-879E-457B-8390-57FA456B8D2C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1ACC55BE-E432-4462-82B7-49101A90540C}">
      <dgm:prSet phldrT="[Text]" custT="1"/>
      <dgm:spPr/>
      <dgm:t>
        <a:bodyPr/>
        <a:lstStyle/>
        <a:p>
          <a:pPr rtl="1"/>
          <a:r>
            <a:rPr lang="fa-IR" sz="1800" dirty="0" smtClean="0">
              <a:cs typeface="B Zar" panose="00000400000000000000" pitchFamily="2" charset="-78"/>
            </a:rPr>
            <a:t>پايه ششم</a:t>
          </a:r>
          <a:endParaRPr lang="fa-IR" sz="1800" dirty="0">
            <a:cs typeface="B Zar" panose="00000400000000000000" pitchFamily="2" charset="-78"/>
          </a:endParaRPr>
        </a:p>
      </dgm:t>
    </dgm:pt>
    <dgm:pt modelId="{15928F4C-C97F-43A5-9369-2CE105C6A3AA}" type="parTrans" cxnId="{4A21BEB6-5295-4F21-B4DB-918DE0D23C04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9B79AAB-FB82-4BBA-8529-B791FB73A702}" type="sibTrans" cxnId="{4A21BEB6-5295-4F21-B4DB-918DE0D23C04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BD7F6B4E-1FF5-437F-96F5-B57BDA484FEB}">
      <dgm:prSet custT="1"/>
      <dgm:spPr>
        <a:solidFill>
          <a:srgbClr val="00B0F0">
            <a:alpha val="0"/>
          </a:srgbClr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سلامت: استقامت هوازي، انعطاف پذيري، قدرت عضلاني، استقامت عضلاني</a:t>
          </a:r>
          <a:endParaRPr lang="fa-IR" sz="1800" dirty="0">
            <a:cs typeface="B Zar" panose="00000400000000000000" pitchFamily="2" charset="-78"/>
          </a:endParaRPr>
        </a:p>
      </dgm:t>
    </dgm:pt>
    <dgm:pt modelId="{6B868AF3-DFA6-42BC-BA64-EB65D905B802}" type="parTrans" cxnId="{64528770-1B5A-4805-B977-CFB9A6AC74C9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C8D33B57-33B9-4E17-9024-AEB79CACA4DE}" type="sibTrans" cxnId="{64528770-1B5A-4805-B977-CFB9A6AC74C9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81EA43C-7441-4C75-A826-A5990CA13675}">
      <dgm:prSet custT="1"/>
      <dgm:spPr>
        <a:solidFill>
          <a:schemeClr val="bg1"/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عملكرد: سرعت</a:t>
          </a:r>
          <a:endParaRPr lang="fa-IR" sz="1800" dirty="0">
            <a:cs typeface="B Zar" panose="00000400000000000000" pitchFamily="2" charset="-78"/>
          </a:endParaRPr>
        </a:p>
      </dgm:t>
    </dgm:pt>
    <dgm:pt modelId="{145BD02C-F61D-4A6A-BAB4-42052A896DA7}" type="parTrans" cxnId="{3FDE9145-A717-45B7-9885-B43E18F7CAF5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ABA3635-35C0-4C1F-9D18-46BC6E4D234F}" type="sibTrans" cxnId="{3FDE9145-A717-45B7-9885-B43E18F7CAF5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9B42485-C396-4DB3-AEF1-E03F746E874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سلامت: استقامت هوازي، انعطاف پذيري، قدرت عضلاني، استقامت عضلاني</a:t>
          </a:r>
          <a:endParaRPr lang="fa-IR" sz="1800" dirty="0">
            <a:cs typeface="B Zar" panose="00000400000000000000" pitchFamily="2" charset="-78"/>
          </a:endParaRPr>
        </a:p>
      </dgm:t>
    </dgm:pt>
    <dgm:pt modelId="{A7F9FB32-FCC2-433B-81E4-CD814743827D}" type="parTrans" cxnId="{F8DDCFBA-B3B7-4335-8D78-CFFB58BECAB9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17F79DE9-3F4A-4E0A-A869-BBFE830D2A66}" type="sibTrans" cxnId="{F8DDCFBA-B3B7-4335-8D78-CFFB58BECAB9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F095AE57-2316-485C-AF92-FE84D781558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عملكرد: سرعت</a:t>
          </a:r>
          <a:endParaRPr lang="fa-IR" sz="1800" dirty="0">
            <a:cs typeface="B Zar" panose="00000400000000000000" pitchFamily="2" charset="-78"/>
          </a:endParaRPr>
        </a:p>
      </dgm:t>
    </dgm:pt>
    <dgm:pt modelId="{45518C0B-ABC6-4023-9369-C162AA9C2B99}" type="parTrans" cxnId="{CF0AA4FC-7700-41B4-ACB8-DB646CB08EFE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FCDF048-B24A-4065-ABF3-5315BE9FBC5A}" type="sibTrans" cxnId="{CF0AA4FC-7700-41B4-ACB8-DB646CB08EFE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8B9E6C0-DA80-44BF-B00E-E2A357F4E429}">
      <dgm:prSet custT="1"/>
      <dgm:spPr>
        <a:solidFill>
          <a:srgbClr val="99FF99"/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عملكرد: چابكي، هماهنگي، تعادل</a:t>
          </a:r>
          <a:endParaRPr lang="fa-IR" sz="1800" dirty="0">
            <a:cs typeface="B Zar" panose="00000400000000000000" pitchFamily="2" charset="-78"/>
          </a:endParaRPr>
        </a:p>
      </dgm:t>
    </dgm:pt>
    <dgm:pt modelId="{6EE2217E-313E-455D-BEDE-539EE9A17720}" type="parTrans" cxnId="{540B475C-506F-495B-B811-E07429ECC1B1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41A4F868-E9D3-4B76-BDD1-6A3C115E24BD}" type="sibTrans" cxnId="{540B475C-506F-495B-B811-E07429ECC1B1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54F713DA-1BD5-4DE1-98FA-1E9FCAB519B5}">
      <dgm:prSet custT="1"/>
      <dgm:spPr>
        <a:solidFill>
          <a:srgbClr val="99FF99"/>
        </a:solidFill>
      </dgm:spPr>
      <dgm:t>
        <a:bodyPr/>
        <a:lstStyle/>
        <a:p>
          <a:pPr algn="r" rtl="1"/>
          <a:r>
            <a:rPr lang="fa-IR" sz="1800" dirty="0" smtClean="0">
              <a:cs typeface="B Zar" panose="00000400000000000000" pitchFamily="2" charset="-78"/>
            </a:rPr>
            <a:t>فاكتورهاي مرتبط با سلامت: استقامت هوازي، انعطاف پذيري، قدرت عضلاني، استقامت عضلاني</a:t>
          </a:r>
          <a:endParaRPr lang="fa-IR" sz="1800" dirty="0">
            <a:cs typeface="B Zar" panose="00000400000000000000" pitchFamily="2" charset="-78"/>
          </a:endParaRPr>
        </a:p>
      </dgm:t>
    </dgm:pt>
    <dgm:pt modelId="{4F1CF293-9B48-4B48-B732-F75C32239708}" type="parTrans" cxnId="{A870F0AD-D61C-4322-8FF3-FAFCD632AC0A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18D27B6-97CF-44F7-AEAA-873B88008535}" type="sibTrans" cxnId="{A870F0AD-D61C-4322-8FF3-FAFCD632AC0A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33ED1C4-647F-4B5F-A7D6-59C468A33FC0}" type="pres">
      <dgm:prSet presAssocID="{2227B01F-1562-49A4-BE34-CB02EB19015E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8331767-9B28-44F3-85CE-5B0A3A4254DB}" type="pres">
      <dgm:prSet presAssocID="{8CB5A429-81A9-4E45-8DD1-F2A1AF4AF8B2}" presName="root1" presStyleCnt="0"/>
      <dgm:spPr/>
      <dgm:t>
        <a:bodyPr/>
        <a:lstStyle/>
        <a:p>
          <a:pPr rtl="1"/>
          <a:endParaRPr lang="fa-IR"/>
        </a:p>
      </dgm:t>
    </dgm:pt>
    <dgm:pt modelId="{63451103-76E8-44EA-B504-061DA9D6C78E}" type="pres">
      <dgm:prSet presAssocID="{8CB5A429-81A9-4E45-8DD1-F2A1AF4AF8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403B60-2E41-4824-99E7-F27C6B74B494}" type="pres">
      <dgm:prSet presAssocID="{8CB5A429-81A9-4E45-8DD1-F2A1AF4AF8B2}" presName="level2hierChild" presStyleCnt="0"/>
      <dgm:spPr/>
      <dgm:t>
        <a:bodyPr/>
        <a:lstStyle/>
        <a:p>
          <a:pPr rtl="1"/>
          <a:endParaRPr lang="fa-IR"/>
        </a:p>
      </dgm:t>
    </dgm:pt>
    <dgm:pt modelId="{B1DFD646-53BE-4318-962C-DB1BB6B30520}" type="pres">
      <dgm:prSet presAssocID="{E20474FA-A252-4F3E-9387-49263159D9DF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6E30681F-8CEE-4107-8AA2-DCC699677319}" type="pres">
      <dgm:prSet presAssocID="{E20474FA-A252-4F3E-9387-49263159D9DF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31514FD-E043-4B7C-B79B-F2A8C26030F8}" type="pres">
      <dgm:prSet presAssocID="{D9738757-777F-499C-8FF4-6693E5979E7B}" presName="root2" presStyleCnt="0"/>
      <dgm:spPr/>
      <dgm:t>
        <a:bodyPr/>
        <a:lstStyle/>
        <a:p>
          <a:pPr rtl="1"/>
          <a:endParaRPr lang="fa-IR"/>
        </a:p>
      </dgm:t>
    </dgm:pt>
    <dgm:pt modelId="{EAFB64C4-D6B1-485D-B993-7613241B50BA}" type="pres">
      <dgm:prSet presAssocID="{D9738757-777F-499C-8FF4-6693E5979E7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7A3144-9634-4FF2-B101-F7FD07036CEB}" type="pres">
      <dgm:prSet presAssocID="{D9738757-777F-499C-8FF4-6693E5979E7B}" presName="level3hierChild" presStyleCnt="0"/>
      <dgm:spPr/>
      <dgm:t>
        <a:bodyPr/>
        <a:lstStyle/>
        <a:p>
          <a:pPr rtl="1"/>
          <a:endParaRPr lang="fa-IR"/>
        </a:p>
      </dgm:t>
    </dgm:pt>
    <dgm:pt modelId="{64298CA7-A631-45BA-8737-90555DC2BB5A}" type="pres">
      <dgm:prSet presAssocID="{6B868AF3-DFA6-42BC-BA64-EB65D905B802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5A7BAC5A-8E6D-4290-BC83-DAEC951B5EF8}" type="pres">
      <dgm:prSet presAssocID="{6B868AF3-DFA6-42BC-BA64-EB65D905B802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2BB74B13-F359-4826-BEA1-84CBD667CA57}" type="pres">
      <dgm:prSet presAssocID="{BD7F6B4E-1FF5-437F-96F5-B57BDA484FEB}" presName="root2" presStyleCnt="0"/>
      <dgm:spPr/>
      <dgm:t>
        <a:bodyPr/>
        <a:lstStyle/>
        <a:p>
          <a:pPr rtl="1"/>
          <a:endParaRPr lang="fa-IR"/>
        </a:p>
      </dgm:t>
    </dgm:pt>
    <dgm:pt modelId="{172CDC02-D9FB-44A7-BFEB-C6D69937F8DA}" type="pres">
      <dgm:prSet presAssocID="{BD7F6B4E-1FF5-437F-96F5-B57BDA484FEB}" presName="LevelTwoTextNode" presStyleLbl="node3" presStyleIdx="0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DFBA37-3702-4D5F-BA0F-4DE0F079A2F0}" type="pres">
      <dgm:prSet presAssocID="{BD7F6B4E-1FF5-437F-96F5-B57BDA484FEB}" presName="level3hierChild" presStyleCnt="0"/>
      <dgm:spPr/>
      <dgm:t>
        <a:bodyPr/>
        <a:lstStyle/>
        <a:p>
          <a:pPr rtl="1"/>
          <a:endParaRPr lang="fa-IR"/>
        </a:p>
      </dgm:t>
    </dgm:pt>
    <dgm:pt modelId="{6FE73B65-66BC-4D1D-B47B-7EC7CB020AB1}" type="pres">
      <dgm:prSet presAssocID="{145BD02C-F61D-4A6A-BAB4-42052A896DA7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16E56A9D-B17B-4C65-B471-FFCA386219F0}" type="pres">
      <dgm:prSet presAssocID="{145BD02C-F61D-4A6A-BAB4-42052A896DA7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BCE0F8F2-8FA4-4750-A1F4-AD7473A6AE76}" type="pres">
      <dgm:prSet presAssocID="{A81EA43C-7441-4C75-A826-A5990CA13675}" presName="root2" presStyleCnt="0"/>
      <dgm:spPr/>
      <dgm:t>
        <a:bodyPr/>
        <a:lstStyle/>
        <a:p>
          <a:pPr rtl="1"/>
          <a:endParaRPr lang="fa-IR"/>
        </a:p>
      </dgm:t>
    </dgm:pt>
    <dgm:pt modelId="{338B4470-7CE7-41D2-B086-8BC36A1BCAF9}" type="pres">
      <dgm:prSet presAssocID="{A81EA43C-7441-4C75-A826-A5990CA13675}" presName="LevelTwoTextNode" presStyleLbl="node3" presStyleIdx="1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BE7622-3DF4-4294-B8CF-7EC3532BB6CD}" type="pres">
      <dgm:prSet presAssocID="{A81EA43C-7441-4C75-A826-A5990CA13675}" presName="level3hierChild" presStyleCnt="0"/>
      <dgm:spPr/>
      <dgm:t>
        <a:bodyPr/>
        <a:lstStyle/>
        <a:p>
          <a:pPr rtl="1"/>
          <a:endParaRPr lang="fa-IR"/>
        </a:p>
      </dgm:t>
    </dgm:pt>
    <dgm:pt modelId="{694E480D-AA61-46D9-ABDF-AC3D4F1AE2AC}" type="pres">
      <dgm:prSet presAssocID="{CAF0D482-BCD6-4A81-87AF-4C1C539D380C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5E20BDE-CCAA-4921-ACC8-52194542D671}" type="pres">
      <dgm:prSet presAssocID="{CAF0D482-BCD6-4A81-87AF-4C1C539D380C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1B6DCD1-1886-4438-B69E-05F9B006649D}" type="pres">
      <dgm:prSet presAssocID="{16AC9306-7900-44D4-8703-3EFB6AC78B84}" presName="root2" presStyleCnt="0"/>
      <dgm:spPr/>
      <dgm:t>
        <a:bodyPr/>
        <a:lstStyle/>
        <a:p>
          <a:pPr rtl="1"/>
          <a:endParaRPr lang="fa-IR"/>
        </a:p>
      </dgm:t>
    </dgm:pt>
    <dgm:pt modelId="{0C0D679C-0104-4AE3-BD98-B3A3878D2634}" type="pres">
      <dgm:prSet presAssocID="{16AC9306-7900-44D4-8703-3EFB6AC78B8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0EB4FD5-E4ED-4EED-8C61-1C2564161BE2}" type="pres">
      <dgm:prSet presAssocID="{16AC9306-7900-44D4-8703-3EFB6AC78B84}" presName="level3hierChild" presStyleCnt="0"/>
      <dgm:spPr/>
      <dgm:t>
        <a:bodyPr/>
        <a:lstStyle/>
        <a:p>
          <a:pPr rtl="1"/>
          <a:endParaRPr lang="fa-IR"/>
        </a:p>
      </dgm:t>
    </dgm:pt>
    <dgm:pt modelId="{E14E5CD2-A980-48EA-8BDE-01B235F1BB39}" type="pres">
      <dgm:prSet presAssocID="{A7F9FB32-FCC2-433B-81E4-CD814743827D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E5DF456E-E2E4-46B6-A6B2-40B537D4F5E0}" type="pres">
      <dgm:prSet presAssocID="{A7F9FB32-FCC2-433B-81E4-CD814743827D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2ADD00B3-DBD7-414A-ABAC-70F15A1E0541}" type="pres">
      <dgm:prSet presAssocID="{99B42485-C396-4DB3-AEF1-E03F746E874D}" presName="root2" presStyleCnt="0"/>
      <dgm:spPr/>
      <dgm:t>
        <a:bodyPr/>
        <a:lstStyle/>
        <a:p>
          <a:pPr rtl="1"/>
          <a:endParaRPr lang="fa-IR"/>
        </a:p>
      </dgm:t>
    </dgm:pt>
    <dgm:pt modelId="{90AB9FAC-C659-4E84-A189-B46055BE4F3C}" type="pres">
      <dgm:prSet presAssocID="{99B42485-C396-4DB3-AEF1-E03F746E874D}" presName="LevelTwoTextNode" presStyleLbl="node3" presStyleIdx="2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9E61DF-96CB-41EA-BDC7-B8068278DA3F}" type="pres">
      <dgm:prSet presAssocID="{99B42485-C396-4DB3-AEF1-E03F746E874D}" presName="level3hierChild" presStyleCnt="0"/>
      <dgm:spPr/>
      <dgm:t>
        <a:bodyPr/>
        <a:lstStyle/>
        <a:p>
          <a:pPr rtl="1"/>
          <a:endParaRPr lang="fa-IR"/>
        </a:p>
      </dgm:t>
    </dgm:pt>
    <dgm:pt modelId="{595C97D9-CAE7-4F0D-A949-A954CFF71295}" type="pres">
      <dgm:prSet presAssocID="{45518C0B-ABC6-4023-9369-C162AA9C2B99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3EF50BFA-ABCE-4E27-8567-AB1A85EF3099}" type="pres">
      <dgm:prSet presAssocID="{45518C0B-ABC6-4023-9369-C162AA9C2B99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B2DDCAA1-79CD-4E0C-A29E-F27A52213BE5}" type="pres">
      <dgm:prSet presAssocID="{F095AE57-2316-485C-AF92-FE84D781558B}" presName="root2" presStyleCnt="0"/>
      <dgm:spPr/>
      <dgm:t>
        <a:bodyPr/>
        <a:lstStyle/>
        <a:p>
          <a:pPr rtl="1"/>
          <a:endParaRPr lang="fa-IR"/>
        </a:p>
      </dgm:t>
    </dgm:pt>
    <dgm:pt modelId="{BA6E3908-36A5-4DDA-A43D-5BAF171F43FC}" type="pres">
      <dgm:prSet presAssocID="{F095AE57-2316-485C-AF92-FE84D781558B}" presName="LevelTwoTextNode" presStyleLbl="node3" presStyleIdx="3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4653B1-9574-40B7-9F3E-F4D5430D59FB}" type="pres">
      <dgm:prSet presAssocID="{F095AE57-2316-485C-AF92-FE84D781558B}" presName="level3hierChild" presStyleCnt="0"/>
      <dgm:spPr/>
      <dgm:t>
        <a:bodyPr/>
        <a:lstStyle/>
        <a:p>
          <a:pPr rtl="1"/>
          <a:endParaRPr lang="fa-IR"/>
        </a:p>
      </dgm:t>
    </dgm:pt>
    <dgm:pt modelId="{451D096D-AF97-4557-8342-7223ABBC4498}" type="pres">
      <dgm:prSet presAssocID="{15928F4C-C97F-43A5-9369-2CE105C6A3AA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D39DCD3-7980-442E-889D-418EBA9142D3}" type="pres">
      <dgm:prSet presAssocID="{15928F4C-C97F-43A5-9369-2CE105C6A3AA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7E2B843-1BDA-431B-8EC0-0917D23ABC2B}" type="pres">
      <dgm:prSet presAssocID="{1ACC55BE-E432-4462-82B7-49101A90540C}" presName="root2" presStyleCnt="0"/>
      <dgm:spPr/>
      <dgm:t>
        <a:bodyPr/>
        <a:lstStyle/>
        <a:p>
          <a:pPr rtl="1"/>
          <a:endParaRPr lang="fa-IR"/>
        </a:p>
      </dgm:t>
    </dgm:pt>
    <dgm:pt modelId="{9C1F16DE-E7C7-496E-A3A0-F2611F8C67EC}" type="pres">
      <dgm:prSet presAssocID="{1ACC55BE-E432-4462-82B7-49101A90540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9E5AEF-3AFB-408F-A166-88D021AF30E0}" type="pres">
      <dgm:prSet presAssocID="{1ACC55BE-E432-4462-82B7-49101A90540C}" presName="level3hierChild" presStyleCnt="0"/>
      <dgm:spPr/>
      <dgm:t>
        <a:bodyPr/>
        <a:lstStyle/>
        <a:p>
          <a:pPr rtl="1"/>
          <a:endParaRPr lang="fa-IR"/>
        </a:p>
      </dgm:t>
    </dgm:pt>
    <dgm:pt modelId="{3FF429E5-4FF5-4D74-95F4-8AA3AC954185}" type="pres">
      <dgm:prSet presAssocID="{4F1CF293-9B48-4B48-B732-F75C32239708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FCDD962D-7DE5-4798-9665-C592B712250C}" type="pres">
      <dgm:prSet presAssocID="{4F1CF293-9B48-4B48-B732-F75C32239708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5D54ED69-22B3-4E95-B40A-4255926B6E2D}" type="pres">
      <dgm:prSet presAssocID="{54F713DA-1BD5-4DE1-98FA-1E9FCAB519B5}" presName="root2" presStyleCnt="0"/>
      <dgm:spPr/>
      <dgm:t>
        <a:bodyPr/>
        <a:lstStyle/>
        <a:p>
          <a:pPr rtl="1"/>
          <a:endParaRPr lang="fa-IR"/>
        </a:p>
      </dgm:t>
    </dgm:pt>
    <dgm:pt modelId="{84F1464D-6294-4207-B43E-424193D28748}" type="pres">
      <dgm:prSet presAssocID="{54F713DA-1BD5-4DE1-98FA-1E9FCAB519B5}" presName="LevelTwoTextNode" presStyleLbl="node3" presStyleIdx="4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1352D3-3D37-4DBD-AB42-E16F88E15FF4}" type="pres">
      <dgm:prSet presAssocID="{54F713DA-1BD5-4DE1-98FA-1E9FCAB519B5}" presName="level3hierChild" presStyleCnt="0"/>
      <dgm:spPr/>
      <dgm:t>
        <a:bodyPr/>
        <a:lstStyle/>
        <a:p>
          <a:pPr rtl="1"/>
          <a:endParaRPr lang="fa-IR"/>
        </a:p>
      </dgm:t>
    </dgm:pt>
    <dgm:pt modelId="{D179B52E-DC3A-414F-9799-0184CEB16A0E}" type="pres">
      <dgm:prSet presAssocID="{6EE2217E-313E-455D-BEDE-539EE9A17720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7F3C68CE-1158-451A-979F-1AF41EECDB4E}" type="pres">
      <dgm:prSet presAssocID="{6EE2217E-313E-455D-BEDE-539EE9A17720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31F6BB67-A0FE-4859-8E44-70143F062B73}" type="pres">
      <dgm:prSet presAssocID="{D8B9E6C0-DA80-44BF-B00E-E2A357F4E429}" presName="root2" presStyleCnt="0"/>
      <dgm:spPr/>
      <dgm:t>
        <a:bodyPr/>
        <a:lstStyle/>
        <a:p>
          <a:pPr rtl="1"/>
          <a:endParaRPr lang="fa-IR"/>
        </a:p>
      </dgm:t>
    </dgm:pt>
    <dgm:pt modelId="{F0A0F1B2-0A40-414F-ABB5-236523A5D9F6}" type="pres">
      <dgm:prSet presAssocID="{D8B9E6C0-DA80-44BF-B00E-E2A357F4E429}" presName="LevelTwoTextNode" presStyleLbl="node3" presStyleIdx="5" presStyleCnt="6" custScaleX="62042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8D3ED5-13F9-4CBD-8E28-BE5F873ACDD7}" type="pres">
      <dgm:prSet presAssocID="{D8B9E6C0-DA80-44BF-B00E-E2A357F4E42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B2CE5A27-1F6D-4396-BBF6-B0D5EBFFBE7F}" type="presOf" srcId="{54F713DA-1BD5-4DE1-98FA-1E9FCAB519B5}" destId="{84F1464D-6294-4207-B43E-424193D28748}" srcOrd="0" destOrd="0" presId="urn:microsoft.com/office/officeart/2008/layout/HorizontalMultiLevelHierarchy"/>
    <dgm:cxn modelId="{64528770-1B5A-4805-B977-CFB9A6AC74C9}" srcId="{D9738757-777F-499C-8FF4-6693E5979E7B}" destId="{BD7F6B4E-1FF5-437F-96F5-B57BDA484FEB}" srcOrd="0" destOrd="0" parTransId="{6B868AF3-DFA6-42BC-BA64-EB65D905B802}" sibTransId="{C8D33B57-33B9-4E17-9024-AEB79CACA4DE}"/>
    <dgm:cxn modelId="{4169262D-6714-4F5A-95B9-B2300069CD97}" type="presOf" srcId="{6EE2217E-313E-455D-BEDE-539EE9A17720}" destId="{7F3C68CE-1158-451A-979F-1AF41EECDB4E}" srcOrd="1" destOrd="0" presId="urn:microsoft.com/office/officeart/2008/layout/HorizontalMultiLevelHierarchy"/>
    <dgm:cxn modelId="{9D79D868-E98F-4777-ADDB-6E4D27D369C2}" type="presOf" srcId="{A81EA43C-7441-4C75-A826-A5990CA13675}" destId="{338B4470-7CE7-41D2-B086-8BC36A1BCAF9}" srcOrd="0" destOrd="0" presId="urn:microsoft.com/office/officeart/2008/layout/HorizontalMultiLevelHierarchy"/>
    <dgm:cxn modelId="{BBB8559B-6EC9-455B-BE54-ACC6237DA7D8}" type="presOf" srcId="{6EE2217E-313E-455D-BEDE-539EE9A17720}" destId="{D179B52E-DC3A-414F-9799-0184CEB16A0E}" srcOrd="0" destOrd="0" presId="urn:microsoft.com/office/officeart/2008/layout/HorizontalMultiLevelHierarchy"/>
    <dgm:cxn modelId="{D9D2E1A4-B1E9-4DE7-B904-8F42AE70AF0C}" type="presOf" srcId="{D9738757-777F-499C-8FF4-6693E5979E7B}" destId="{EAFB64C4-D6B1-485D-B993-7613241B50BA}" srcOrd="0" destOrd="0" presId="urn:microsoft.com/office/officeart/2008/layout/HorizontalMultiLevelHierarchy"/>
    <dgm:cxn modelId="{CF8CF55A-23B9-4650-A291-889A4D8076D6}" type="presOf" srcId="{D8B9E6C0-DA80-44BF-B00E-E2A357F4E429}" destId="{F0A0F1B2-0A40-414F-ABB5-236523A5D9F6}" srcOrd="0" destOrd="0" presId="urn:microsoft.com/office/officeart/2008/layout/HorizontalMultiLevelHierarchy"/>
    <dgm:cxn modelId="{21F7130C-6C3A-45A8-BD67-FF2EB66FEA53}" srcId="{2227B01F-1562-49A4-BE34-CB02EB19015E}" destId="{8CB5A429-81A9-4E45-8DD1-F2A1AF4AF8B2}" srcOrd="0" destOrd="0" parTransId="{A6CA32A2-65B6-4CFD-AD12-A730C0E0D765}" sibTransId="{5C4D8FA9-8AD5-4AF9-9FE3-FFFD8E3EF9E1}"/>
    <dgm:cxn modelId="{70FA1D1C-D2E1-4234-A43A-6CE998792782}" type="presOf" srcId="{A7F9FB32-FCC2-433B-81E4-CD814743827D}" destId="{E14E5CD2-A980-48EA-8BDE-01B235F1BB39}" srcOrd="0" destOrd="0" presId="urn:microsoft.com/office/officeart/2008/layout/HorizontalMultiLevelHierarchy"/>
    <dgm:cxn modelId="{46264B36-97CD-4AAE-AC59-0B58B86C97BA}" type="presOf" srcId="{E20474FA-A252-4F3E-9387-49263159D9DF}" destId="{B1DFD646-53BE-4318-962C-DB1BB6B30520}" srcOrd="0" destOrd="0" presId="urn:microsoft.com/office/officeart/2008/layout/HorizontalMultiLevelHierarchy"/>
    <dgm:cxn modelId="{367AA641-AA73-431C-A176-14E668C351C8}" type="presOf" srcId="{4F1CF293-9B48-4B48-B732-F75C32239708}" destId="{FCDD962D-7DE5-4798-9665-C592B712250C}" srcOrd="1" destOrd="0" presId="urn:microsoft.com/office/officeart/2008/layout/HorizontalMultiLevelHierarchy"/>
    <dgm:cxn modelId="{7C4660A9-A17A-446D-BDD3-B8A7087CF0E1}" type="presOf" srcId="{A7F9FB32-FCC2-433B-81E4-CD814743827D}" destId="{E5DF456E-E2E4-46B6-A6B2-40B537D4F5E0}" srcOrd="1" destOrd="0" presId="urn:microsoft.com/office/officeart/2008/layout/HorizontalMultiLevelHierarchy"/>
    <dgm:cxn modelId="{FD0CA89E-8F11-4E13-A514-BCD5CAAD493A}" type="presOf" srcId="{E20474FA-A252-4F3E-9387-49263159D9DF}" destId="{6E30681F-8CEE-4107-8AA2-DCC699677319}" srcOrd="1" destOrd="0" presId="urn:microsoft.com/office/officeart/2008/layout/HorizontalMultiLevelHierarchy"/>
    <dgm:cxn modelId="{A870F0AD-D61C-4322-8FF3-FAFCD632AC0A}" srcId="{1ACC55BE-E432-4462-82B7-49101A90540C}" destId="{54F713DA-1BD5-4DE1-98FA-1E9FCAB519B5}" srcOrd="0" destOrd="0" parTransId="{4F1CF293-9B48-4B48-B732-F75C32239708}" sibTransId="{018D27B6-97CF-44F7-AEAA-873B88008535}"/>
    <dgm:cxn modelId="{613EFC2C-AF48-42FE-8131-66B991AD3C08}" type="presOf" srcId="{6B868AF3-DFA6-42BC-BA64-EB65D905B802}" destId="{5A7BAC5A-8E6D-4290-BC83-DAEC951B5EF8}" srcOrd="1" destOrd="0" presId="urn:microsoft.com/office/officeart/2008/layout/HorizontalMultiLevelHierarchy"/>
    <dgm:cxn modelId="{3FDE9145-A717-45B7-9885-B43E18F7CAF5}" srcId="{D9738757-777F-499C-8FF4-6693E5979E7B}" destId="{A81EA43C-7441-4C75-A826-A5990CA13675}" srcOrd="1" destOrd="0" parTransId="{145BD02C-F61D-4A6A-BAB4-42052A896DA7}" sibTransId="{9ABA3635-35C0-4C1F-9D18-46BC6E4D234F}"/>
    <dgm:cxn modelId="{1B40CDB5-7D81-478C-9C9D-897CF598302C}" srcId="{8CB5A429-81A9-4E45-8DD1-F2A1AF4AF8B2}" destId="{D9738757-777F-499C-8FF4-6693E5979E7B}" srcOrd="0" destOrd="0" parTransId="{E20474FA-A252-4F3E-9387-49263159D9DF}" sibTransId="{9183CB7D-B795-4D27-AC32-54D5A120BF15}"/>
    <dgm:cxn modelId="{3E193B3C-72BF-4285-BFD3-5D60C52451B6}" type="presOf" srcId="{CAF0D482-BCD6-4A81-87AF-4C1C539D380C}" destId="{B5E20BDE-CCAA-4921-ACC8-52194542D671}" srcOrd="1" destOrd="0" presId="urn:microsoft.com/office/officeart/2008/layout/HorizontalMultiLevelHierarchy"/>
    <dgm:cxn modelId="{F8DDCFBA-B3B7-4335-8D78-CFFB58BECAB9}" srcId="{16AC9306-7900-44D4-8703-3EFB6AC78B84}" destId="{99B42485-C396-4DB3-AEF1-E03F746E874D}" srcOrd="0" destOrd="0" parTransId="{A7F9FB32-FCC2-433B-81E4-CD814743827D}" sibTransId="{17F79DE9-3F4A-4E0A-A869-BBFE830D2A66}"/>
    <dgm:cxn modelId="{2A623187-F101-4152-9345-94A3CD60CECC}" type="presOf" srcId="{F095AE57-2316-485C-AF92-FE84D781558B}" destId="{BA6E3908-36A5-4DDA-A43D-5BAF171F43FC}" srcOrd="0" destOrd="0" presId="urn:microsoft.com/office/officeart/2008/layout/HorizontalMultiLevelHierarchy"/>
    <dgm:cxn modelId="{C4BB4F64-CFFF-4886-A436-B682706B234C}" type="presOf" srcId="{45518C0B-ABC6-4023-9369-C162AA9C2B99}" destId="{3EF50BFA-ABCE-4E27-8567-AB1A85EF3099}" srcOrd="1" destOrd="0" presId="urn:microsoft.com/office/officeart/2008/layout/HorizontalMultiLevelHierarchy"/>
    <dgm:cxn modelId="{006323A8-5EA9-4284-BF12-134F4F3DF4F0}" type="presOf" srcId="{145BD02C-F61D-4A6A-BAB4-42052A896DA7}" destId="{16E56A9D-B17B-4C65-B471-FFCA386219F0}" srcOrd="1" destOrd="0" presId="urn:microsoft.com/office/officeart/2008/layout/HorizontalMultiLevelHierarchy"/>
    <dgm:cxn modelId="{6A549E6E-F06F-4947-AD22-172C4F54B7EC}" type="presOf" srcId="{8CB5A429-81A9-4E45-8DD1-F2A1AF4AF8B2}" destId="{63451103-76E8-44EA-B504-061DA9D6C78E}" srcOrd="0" destOrd="0" presId="urn:microsoft.com/office/officeart/2008/layout/HorizontalMultiLevelHierarchy"/>
    <dgm:cxn modelId="{EC43868B-1F46-4E2E-9632-6525C7416A19}" type="presOf" srcId="{2227B01F-1562-49A4-BE34-CB02EB19015E}" destId="{033ED1C4-647F-4B5F-A7D6-59C468A33FC0}" srcOrd="0" destOrd="0" presId="urn:microsoft.com/office/officeart/2008/layout/HorizontalMultiLevelHierarchy"/>
    <dgm:cxn modelId="{11BCA16B-879E-457B-8390-57FA456B8D2C}" srcId="{8CB5A429-81A9-4E45-8DD1-F2A1AF4AF8B2}" destId="{16AC9306-7900-44D4-8703-3EFB6AC78B84}" srcOrd="1" destOrd="0" parTransId="{CAF0D482-BCD6-4A81-87AF-4C1C539D380C}" sibTransId="{E0A1590D-4DA8-403C-8ED3-0CBBBDC7F52E}"/>
    <dgm:cxn modelId="{9437C181-21A6-4214-9BBC-94EF3EC1318C}" type="presOf" srcId="{145BD02C-F61D-4A6A-BAB4-42052A896DA7}" destId="{6FE73B65-66BC-4D1D-B47B-7EC7CB020AB1}" srcOrd="0" destOrd="0" presId="urn:microsoft.com/office/officeart/2008/layout/HorizontalMultiLevelHierarchy"/>
    <dgm:cxn modelId="{540B475C-506F-495B-B811-E07429ECC1B1}" srcId="{1ACC55BE-E432-4462-82B7-49101A90540C}" destId="{D8B9E6C0-DA80-44BF-B00E-E2A357F4E429}" srcOrd="1" destOrd="0" parTransId="{6EE2217E-313E-455D-BEDE-539EE9A17720}" sibTransId="{41A4F868-E9D3-4B76-BDD1-6A3C115E24BD}"/>
    <dgm:cxn modelId="{7786CCA2-8FAF-4927-808E-76E85C8583F5}" type="presOf" srcId="{15928F4C-C97F-43A5-9369-2CE105C6A3AA}" destId="{AD39DCD3-7980-442E-889D-418EBA9142D3}" srcOrd="1" destOrd="0" presId="urn:microsoft.com/office/officeart/2008/layout/HorizontalMultiLevelHierarchy"/>
    <dgm:cxn modelId="{CF0AA4FC-7700-41B4-ACB8-DB646CB08EFE}" srcId="{16AC9306-7900-44D4-8703-3EFB6AC78B84}" destId="{F095AE57-2316-485C-AF92-FE84D781558B}" srcOrd="1" destOrd="0" parTransId="{45518C0B-ABC6-4023-9369-C162AA9C2B99}" sibTransId="{DFCDF048-B24A-4065-ABF3-5315BE9FBC5A}"/>
    <dgm:cxn modelId="{4592A82F-3892-442D-AC2D-A9E4238F9BD2}" type="presOf" srcId="{BD7F6B4E-1FF5-437F-96F5-B57BDA484FEB}" destId="{172CDC02-D9FB-44A7-BFEB-C6D69937F8DA}" srcOrd="0" destOrd="0" presId="urn:microsoft.com/office/officeart/2008/layout/HorizontalMultiLevelHierarchy"/>
    <dgm:cxn modelId="{3AE794A2-FA03-4453-B7CA-DBFA26C500BF}" type="presOf" srcId="{CAF0D482-BCD6-4A81-87AF-4C1C539D380C}" destId="{694E480D-AA61-46D9-ABDF-AC3D4F1AE2AC}" srcOrd="0" destOrd="0" presId="urn:microsoft.com/office/officeart/2008/layout/HorizontalMultiLevelHierarchy"/>
    <dgm:cxn modelId="{4A21BEB6-5295-4F21-B4DB-918DE0D23C04}" srcId="{8CB5A429-81A9-4E45-8DD1-F2A1AF4AF8B2}" destId="{1ACC55BE-E432-4462-82B7-49101A90540C}" srcOrd="2" destOrd="0" parTransId="{15928F4C-C97F-43A5-9369-2CE105C6A3AA}" sibTransId="{A9B79AAB-FB82-4BBA-8529-B791FB73A702}"/>
    <dgm:cxn modelId="{A92DAD35-A67B-45E0-8020-4529FC6D0E53}" type="presOf" srcId="{45518C0B-ABC6-4023-9369-C162AA9C2B99}" destId="{595C97D9-CAE7-4F0D-A949-A954CFF71295}" srcOrd="0" destOrd="0" presId="urn:microsoft.com/office/officeart/2008/layout/HorizontalMultiLevelHierarchy"/>
    <dgm:cxn modelId="{B6F846CE-5130-46A7-A3A6-5124298D23A9}" type="presOf" srcId="{99B42485-C396-4DB3-AEF1-E03F746E874D}" destId="{90AB9FAC-C659-4E84-A189-B46055BE4F3C}" srcOrd="0" destOrd="0" presId="urn:microsoft.com/office/officeart/2008/layout/HorizontalMultiLevelHierarchy"/>
    <dgm:cxn modelId="{5D7FC2B8-EF4F-45A5-9A0D-92FC979E34C6}" type="presOf" srcId="{4F1CF293-9B48-4B48-B732-F75C32239708}" destId="{3FF429E5-4FF5-4D74-95F4-8AA3AC954185}" srcOrd="0" destOrd="0" presId="urn:microsoft.com/office/officeart/2008/layout/HorizontalMultiLevelHierarchy"/>
    <dgm:cxn modelId="{8B22C7DE-CAD8-4C47-A4E6-88F6B23AA005}" type="presOf" srcId="{16AC9306-7900-44D4-8703-3EFB6AC78B84}" destId="{0C0D679C-0104-4AE3-BD98-B3A3878D2634}" srcOrd="0" destOrd="0" presId="urn:microsoft.com/office/officeart/2008/layout/HorizontalMultiLevelHierarchy"/>
    <dgm:cxn modelId="{B9DD7BE4-C16A-4078-B599-0902E947E7E3}" type="presOf" srcId="{1ACC55BE-E432-4462-82B7-49101A90540C}" destId="{9C1F16DE-E7C7-496E-A3A0-F2611F8C67EC}" srcOrd="0" destOrd="0" presId="urn:microsoft.com/office/officeart/2008/layout/HorizontalMultiLevelHierarchy"/>
    <dgm:cxn modelId="{C77F3E6E-615F-48D2-8CE6-7BCBB839459D}" type="presOf" srcId="{15928F4C-C97F-43A5-9369-2CE105C6A3AA}" destId="{451D096D-AF97-4557-8342-7223ABBC4498}" srcOrd="0" destOrd="0" presId="urn:microsoft.com/office/officeart/2008/layout/HorizontalMultiLevelHierarchy"/>
    <dgm:cxn modelId="{B12F8650-A933-4FF3-BDF2-AA888F93B710}" type="presOf" srcId="{6B868AF3-DFA6-42BC-BA64-EB65D905B802}" destId="{64298CA7-A631-45BA-8737-90555DC2BB5A}" srcOrd="0" destOrd="0" presId="urn:microsoft.com/office/officeart/2008/layout/HorizontalMultiLevelHierarchy"/>
    <dgm:cxn modelId="{1BB692C7-A979-40D1-B66F-036D05965824}" type="presParOf" srcId="{033ED1C4-647F-4B5F-A7D6-59C468A33FC0}" destId="{08331767-9B28-44F3-85CE-5B0A3A4254DB}" srcOrd="0" destOrd="0" presId="urn:microsoft.com/office/officeart/2008/layout/HorizontalMultiLevelHierarchy"/>
    <dgm:cxn modelId="{27D0329C-68CD-4100-899F-63B28723E952}" type="presParOf" srcId="{08331767-9B28-44F3-85CE-5B0A3A4254DB}" destId="{63451103-76E8-44EA-B504-061DA9D6C78E}" srcOrd="0" destOrd="0" presId="urn:microsoft.com/office/officeart/2008/layout/HorizontalMultiLevelHierarchy"/>
    <dgm:cxn modelId="{21154029-7CB5-4E54-95E5-58CEBF4235DE}" type="presParOf" srcId="{08331767-9B28-44F3-85CE-5B0A3A4254DB}" destId="{A4403B60-2E41-4824-99E7-F27C6B74B494}" srcOrd="1" destOrd="0" presId="urn:microsoft.com/office/officeart/2008/layout/HorizontalMultiLevelHierarchy"/>
    <dgm:cxn modelId="{DDF7CE1F-E269-466E-BB8F-3A2AB9F593E5}" type="presParOf" srcId="{A4403B60-2E41-4824-99E7-F27C6B74B494}" destId="{B1DFD646-53BE-4318-962C-DB1BB6B30520}" srcOrd="0" destOrd="0" presId="urn:microsoft.com/office/officeart/2008/layout/HorizontalMultiLevelHierarchy"/>
    <dgm:cxn modelId="{FC309E9B-EAB9-4B66-B0E6-038BCCE2534F}" type="presParOf" srcId="{B1DFD646-53BE-4318-962C-DB1BB6B30520}" destId="{6E30681F-8CEE-4107-8AA2-DCC699677319}" srcOrd="0" destOrd="0" presId="urn:microsoft.com/office/officeart/2008/layout/HorizontalMultiLevelHierarchy"/>
    <dgm:cxn modelId="{DFE43183-634F-45B3-8290-9C15B78F8AD7}" type="presParOf" srcId="{A4403B60-2E41-4824-99E7-F27C6B74B494}" destId="{331514FD-E043-4B7C-B79B-F2A8C26030F8}" srcOrd="1" destOrd="0" presId="urn:microsoft.com/office/officeart/2008/layout/HorizontalMultiLevelHierarchy"/>
    <dgm:cxn modelId="{B9DC4232-BA08-4010-BF01-79CA0ED194FC}" type="presParOf" srcId="{331514FD-E043-4B7C-B79B-F2A8C26030F8}" destId="{EAFB64C4-D6B1-485D-B993-7613241B50BA}" srcOrd="0" destOrd="0" presId="urn:microsoft.com/office/officeart/2008/layout/HorizontalMultiLevelHierarchy"/>
    <dgm:cxn modelId="{C9420950-3EA8-4A07-94BC-7037053E852A}" type="presParOf" srcId="{331514FD-E043-4B7C-B79B-F2A8C26030F8}" destId="{637A3144-9634-4FF2-B101-F7FD07036CEB}" srcOrd="1" destOrd="0" presId="urn:microsoft.com/office/officeart/2008/layout/HorizontalMultiLevelHierarchy"/>
    <dgm:cxn modelId="{B7E550C6-5BAB-49DC-A56E-E8A58CC814D5}" type="presParOf" srcId="{637A3144-9634-4FF2-B101-F7FD07036CEB}" destId="{64298CA7-A631-45BA-8737-90555DC2BB5A}" srcOrd="0" destOrd="0" presId="urn:microsoft.com/office/officeart/2008/layout/HorizontalMultiLevelHierarchy"/>
    <dgm:cxn modelId="{E7A13B09-2E04-43C6-BDB0-5E5EA8246642}" type="presParOf" srcId="{64298CA7-A631-45BA-8737-90555DC2BB5A}" destId="{5A7BAC5A-8E6D-4290-BC83-DAEC951B5EF8}" srcOrd="0" destOrd="0" presId="urn:microsoft.com/office/officeart/2008/layout/HorizontalMultiLevelHierarchy"/>
    <dgm:cxn modelId="{112BB4C0-AE1E-4412-B278-D21E011537F7}" type="presParOf" srcId="{637A3144-9634-4FF2-B101-F7FD07036CEB}" destId="{2BB74B13-F359-4826-BEA1-84CBD667CA57}" srcOrd="1" destOrd="0" presId="urn:microsoft.com/office/officeart/2008/layout/HorizontalMultiLevelHierarchy"/>
    <dgm:cxn modelId="{ED319FA8-C2E2-4F68-ABA4-6CD2B014498F}" type="presParOf" srcId="{2BB74B13-F359-4826-BEA1-84CBD667CA57}" destId="{172CDC02-D9FB-44A7-BFEB-C6D69937F8DA}" srcOrd="0" destOrd="0" presId="urn:microsoft.com/office/officeart/2008/layout/HorizontalMultiLevelHierarchy"/>
    <dgm:cxn modelId="{5A13909A-9E9B-4E0E-9D78-54BEC351E7C0}" type="presParOf" srcId="{2BB74B13-F359-4826-BEA1-84CBD667CA57}" destId="{56DFBA37-3702-4D5F-BA0F-4DE0F079A2F0}" srcOrd="1" destOrd="0" presId="urn:microsoft.com/office/officeart/2008/layout/HorizontalMultiLevelHierarchy"/>
    <dgm:cxn modelId="{44F15FB5-65EF-41B1-B9CF-64C77C28BEEB}" type="presParOf" srcId="{637A3144-9634-4FF2-B101-F7FD07036CEB}" destId="{6FE73B65-66BC-4D1D-B47B-7EC7CB020AB1}" srcOrd="2" destOrd="0" presId="urn:microsoft.com/office/officeart/2008/layout/HorizontalMultiLevelHierarchy"/>
    <dgm:cxn modelId="{27D574D7-6FAD-43D9-98E3-22BEBBEBB1FE}" type="presParOf" srcId="{6FE73B65-66BC-4D1D-B47B-7EC7CB020AB1}" destId="{16E56A9D-B17B-4C65-B471-FFCA386219F0}" srcOrd="0" destOrd="0" presId="urn:microsoft.com/office/officeart/2008/layout/HorizontalMultiLevelHierarchy"/>
    <dgm:cxn modelId="{EBD504B9-0172-4E4E-B087-9DDC26D278EB}" type="presParOf" srcId="{637A3144-9634-4FF2-B101-F7FD07036CEB}" destId="{BCE0F8F2-8FA4-4750-A1F4-AD7473A6AE76}" srcOrd="3" destOrd="0" presId="urn:microsoft.com/office/officeart/2008/layout/HorizontalMultiLevelHierarchy"/>
    <dgm:cxn modelId="{C2E54154-4C5D-45F3-9A2E-8472BD115BC6}" type="presParOf" srcId="{BCE0F8F2-8FA4-4750-A1F4-AD7473A6AE76}" destId="{338B4470-7CE7-41D2-B086-8BC36A1BCAF9}" srcOrd="0" destOrd="0" presId="urn:microsoft.com/office/officeart/2008/layout/HorizontalMultiLevelHierarchy"/>
    <dgm:cxn modelId="{E4C4DC81-DFA5-4167-9084-9D1C75DCB73B}" type="presParOf" srcId="{BCE0F8F2-8FA4-4750-A1F4-AD7473A6AE76}" destId="{A6BE7622-3DF4-4294-B8CF-7EC3532BB6CD}" srcOrd="1" destOrd="0" presId="urn:microsoft.com/office/officeart/2008/layout/HorizontalMultiLevelHierarchy"/>
    <dgm:cxn modelId="{6E55B367-A0EE-4026-AA76-2B3CC6113365}" type="presParOf" srcId="{A4403B60-2E41-4824-99E7-F27C6B74B494}" destId="{694E480D-AA61-46D9-ABDF-AC3D4F1AE2AC}" srcOrd="2" destOrd="0" presId="urn:microsoft.com/office/officeart/2008/layout/HorizontalMultiLevelHierarchy"/>
    <dgm:cxn modelId="{EA214691-C1C9-4D56-86A1-129B5B2F9576}" type="presParOf" srcId="{694E480D-AA61-46D9-ABDF-AC3D4F1AE2AC}" destId="{B5E20BDE-CCAA-4921-ACC8-52194542D671}" srcOrd="0" destOrd="0" presId="urn:microsoft.com/office/officeart/2008/layout/HorizontalMultiLevelHierarchy"/>
    <dgm:cxn modelId="{F4EAD843-46C8-453D-8284-AAB31D130C33}" type="presParOf" srcId="{A4403B60-2E41-4824-99E7-F27C6B74B494}" destId="{D1B6DCD1-1886-4438-B69E-05F9B006649D}" srcOrd="3" destOrd="0" presId="urn:microsoft.com/office/officeart/2008/layout/HorizontalMultiLevelHierarchy"/>
    <dgm:cxn modelId="{0F1660BE-7052-412B-97A8-EF76B6ABAAD3}" type="presParOf" srcId="{D1B6DCD1-1886-4438-B69E-05F9B006649D}" destId="{0C0D679C-0104-4AE3-BD98-B3A3878D2634}" srcOrd="0" destOrd="0" presId="urn:microsoft.com/office/officeart/2008/layout/HorizontalMultiLevelHierarchy"/>
    <dgm:cxn modelId="{C79DC1AE-E7D9-4378-9C40-C2C456561A27}" type="presParOf" srcId="{D1B6DCD1-1886-4438-B69E-05F9B006649D}" destId="{50EB4FD5-E4ED-4EED-8C61-1C2564161BE2}" srcOrd="1" destOrd="0" presId="urn:microsoft.com/office/officeart/2008/layout/HorizontalMultiLevelHierarchy"/>
    <dgm:cxn modelId="{27713883-749D-4C7C-AA26-DF7ABFCB231A}" type="presParOf" srcId="{50EB4FD5-E4ED-4EED-8C61-1C2564161BE2}" destId="{E14E5CD2-A980-48EA-8BDE-01B235F1BB39}" srcOrd="0" destOrd="0" presId="urn:microsoft.com/office/officeart/2008/layout/HorizontalMultiLevelHierarchy"/>
    <dgm:cxn modelId="{78AE86A9-2D34-4F81-956E-D1DA368A8E42}" type="presParOf" srcId="{E14E5CD2-A980-48EA-8BDE-01B235F1BB39}" destId="{E5DF456E-E2E4-46B6-A6B2-40B537D4F5E0}" srcOrd="0" destOrd="0" presId="urn:microsoft.com/office/officeart/2008/layout/HorizontalMultiLevelHierarchy"/>
    <dgm:cxn modelId="{DE27BD55-C7C2-494E-BB9F-00B5E0EDCF15}" type="presParOf" srcId="{50EB4FD5-E4ED-4EED-8C61-1C2564161BE2}" destId="{2ADD00B3-DBD7-414A-ABAC-70F15A1E0541}" srcOrd="1" destOrd="0" presId="urn:microsoft.com/office/officeart/2008/layout/HorizontalMultiLevelHierarchy"/>
    <dgm:cxn modelId="{CF9FD9B8-A4E0-4CE8-BA33-41DD2A6EA5D5}" type="presParOf" srcId="{2ADD00B3-DBD7-414A-ABAC-70F15A1E0541}" destId="{90AB9FAC-C659-4E84-A189-B46055BE4F3C}" srcOrd="0" destOrd="0" presId="urn:microsoft.com/office/officeart/2008/layout/HorizontalMultiLevelHierarchy"/>
    <dgm:cxn modelId="{ECE6DAFC-E815-40D7-8144-C36042AA6142}" type="presParOf" srcId="{2ADD00B3-DBD7-414A-ABAC-70F15A1E0541}" destId="{E69E61DF-96CB-41EA-BDC7-B8068278DA3F}" srcOrd="1" destOrd="0" presId="urn:microsoft.com/office/officeart/2008/layout/HorizontalMultiLevelHierarchy"/>
    <dgm:cxn modelId="{9782DB8C-B820-4481-9353-10F54C3C508A}" type="presParOf" srcId="{50EB4FD5-E4ED-4EED-8C61-1C2564161BE2}" destId="{595C97D9-CAE7-4F0D-A949-A954CFF71295}" srcOrd="2" destOrd="0" presId="urn:microsoft.com/office/officeart/2008/layout/HorizontalMultiLevelHierarchy"/>
    <dgm:cxn modelId="{48B448ED-85EF-4E44-B67D-9E5F3EF1ADAF}" type="presParOf" srcId="{595C97D9-CAE7-4F0D-A949-A954CFF71295}" destId="{3EF50BFA-ABCE-4E27-8567-AB1A85EF3099}" srcOrd="0" destOrd="0" presId="urn:microsoft.com/office/officeart/2008/layout/HorizontalMultiLevelHierarchy"/>
    <dgm:cxn modelId="{8C8CD4AE-53CE-46B7-ADF6-5D62B300AB92}" type="presParOf" srcId="{50EB4FD5-E4ED-4EED-8C61-1C2564161BE2}" destId="{B2DDCAA1-79CD-4E0C-A29E-F27A52213BE5}" srcOrd="3" destOrd="0" presId="urn:microsoft.com/office/officeart/2008/layout/HorizontalMultiLevelHierarchy"/>
    <dgm:cxn modelId="{5BB1AFFF-CB00-4B75-B572-1BA9452200AA}" type="presParOf" srcId="{B2DDCAA1-79CD-4E0C-A29E-F27A52213BE5}" destId="{BA6E3908-36A5-4DDA-A43D-5BAF171F43FC}" srcOrd="0" destOrd="0" presId="urn:microsoft.com/office/officeart/2008/layout/HorizontalMultiLevelHierarchy"/>
    <dgm:cxn modelId="{5619DC1F-1142-458B-8AA8-141311E5C4C5}" type="presParOf" srcId="{B2DDCAA1-79CD-4E0C-A29E-F27A52213BE5}" destId="{524653B1-9574-40B7-9F3E-F4D5430D59FB}" srcOrd="1" destOrd="0" presId="urn:microsoft.com/office/officeart/2008/layout/HorizontalMultiLevelHierarchy"/>
    <dgm:cxn modelId="{2B41C328-9BC0-4E85-B6DF-37DB74ACC4C4}" type="presParOf" srcId="{A4403B60-2E41-4824-99E7-F27C6B74B494}" destId="{451D096D-AF97-4557-8342-7223ABBC4498}" srcOrd="4" destOrd="0" presId="urn:microsoft.com/office/officeart/2008/layout/HorizontalMultiLevelHierarchy"/>
    <dgm:cxn modelId="{BD460B24-6C2A-4B19-AD0A-5CBEAE523D39}" type="presParOf" srcId="{451D096D-AF97-4557-8342-7223ABBC4498}" destId="{AD39DCD3-7980-442E-889D-418EBA9142D3}" srcOrd="0" destOrd="0" presId="urn:microsoft.com/office/officeart/2008/layout/HorizontalMultiLevelHierarchy"/>
    <dgm:cxn modelId="{B220DA43-5FF6-46BB-8B14-E669BCBC3D4E}" type="presParOf" srcId="{A4403B60-2E41-4824-99E7-F27C6B74B494}" destId="{47E2B843-1BDA-431B-8EC0-0917D23ABC2B}" srcOrd="5" destOrd="0" presId="urn:microsoft.com/office/officeart/2008/layout/HorizontalMultiLevelHierarchy"/>
    <dgm:cxn modelId="{3EE2A9FB-C3C5-428D-AC23-474C05AD5D39}" type="presParOf" srcId="{47E2B843-1BDA-431B-8EC0-0917D23ABC2B}" destId="{9C1F16DE-E7C7-496E-A3A0-F2611F8C67EC}" srcOrd="0" destOrd="0" presId="urn:microsoft.com/office/officeart/2008/layout/HorizontalMultiLevelHierarchy"/>
    <dgm:cxn modelId="{AD541138-539F-434B-9CD0-11A96A80947E}" type="presParOf" srcId="{47E2B843-1BDA-431B-8EC0-0917D23ABC2B}" destId="{D29E5AEF-3AFB-408F-A166-88D021AF30E0}" srcOrd="1" destOrd="0" presId="urn:microsoft.com/office/officeart/2008/layout/HorizontalMultiLevelHierarchy"/>
    <dgm:cxn modelId="{EFC7D399-F614-4618-90FD-BAE90A57EC09}" type="presParOf" srcId="{D29E5AEF-3AFB-408F-A166-88D021AF30E0}" destId="{3FF429E5-4FF5-4D74-95F4-8AA3AC954185}" srcOrd="0" destOrd="0" presId="urn:microsoft.com/office/officeart/2008/layout/HorizontalMultiLevelHierarchy"/>
    <dgm:cxn modelId="{CB329C4C-4D6C-4751-97D7-AC7D63D5B61B}" type="presParOf" srcId="{3FF429E5-4FF5-4D74-95F4-8AA3AC954185}" destId="{FCDD962D-7DE5-4798-9665-C592B712250C}" srcOrd="0" destOrd="0" presId="urn:microsoft.com/office/officeart/2008/layout/HorizontalMultiLevelHierarchy"/>
    <dgm:cxn modelId="{7CA8A59E-5F02-4E9B-BF15-18E2221014C5}" type="presParOf" srcId="{D29E5AEF-3AFB-408F-A166-88D021AF30E0}" destId="{5D54ED69-22B3-4E95-B40A-4255926B6E2D}" srcOrd="1" destOrd="0" presId="urn:microsoft.com/office/officeart/2008/layout/HorizontalMultiLevelHierarchy"/>
    <dgm:cxn modelId="{D42233C2-E048-4121-BEC8-AED03D414CF9}" type="presParOf" srcId="{5D54ED69-22B3-4E95-B40A-4255926B6E2D}" destId="{84F1464D-6294-4207-B43E-424193D28748}" srcOrd="0" destOrd="0" presId="urn:microsoft.com/office/officeart/2008/layout/HorizontalMultiLevelHierarchy"/>
    <dgm:cxn modelId="{465D9962-0BC7-4FF0-91CA-965056554D99}" type="presParOf" srcId="{5D54ED69-22B3-4E95-B40A-4255926B6E2D}" destId="{8F1352D3-3D37-4DBD-AB42-E16F88E15FF4}" srcOrd="1" destOrd="0" presId="urn:microsoft.com/office/officeart/2008/layout/HorizontalMultiLevelHierarchy"/>
    <dgm:cxn modelId="{B9489759-9FBA-44B6-A498-573C476806A4}" type="presParOf" srcId="{D29E5AEF-3AFB-408F-A166-88D021AF30E0}" destId="{D179B52E-DC3A-414F-9799-0184CEB16A0E}" srcOrd="2" destOrd="0" presId="urn:microsoft.com/office/officeart/2008/layout/HorizontalMultiLevelHierarchy"/>
    <dgm:cxn modelId="{4086D6D7-1302-4059-8F56-6904CBB1A493}" type="presParOf" srcId="{D179B52E-DC3A-414F-9799-0184CEB16A0E}" destId="{7F3C68CE-1158-451A-979F-1AF41EECDB4E}" srcOrd="0" destOrd="0" presId="urn:microsoft.com/office/officeart/2008/layout/HorizontalMultiLevelHierarchy"/>
    <dgm:cxn modelId="{8BD6BB6A-7DA6-48BB-A9DD-4B64B22262DC}" type="presParOf" srcId="{D29E5AEF-3AFB-408F-A166-88D021AF30E0}" destId="{31F6BB67-A0FE-4859-8E44-70143F062B73}" srcOrd="3" destOrd="0" presId="urn:microsoft.com/office/officeart/2008/layout/HorizontalMultiLevelHierarchy"/>
    <dgm:cxn modelId="{0F7529C4-F59A-47FE-B7C6-3907A868E7D9}" type="presParOf" srcId="{31F6BB67-A0FE-4859-8E44-70143F062B73}" destId="{F0A0F1B2-0A40-414F-ABB5-236523A5D9F6}" srcOrd="0" destOrd="0" presId="urn:microsoft.com/office/officeart/2008/layout/HorizontalMultiLevelHierarchy"/>
    <dgm:cxn modelId="{CDDAC6C2-6ACC-4B0F-B126-126ABB6AF799}" type="presParOf" srcId="{31F6BB67-A0FE-4859-8E44-70143F062B73}" destId="{578D3ED5-13F9-4CBD-8E28-BE5F873ACDD7}" srcOrd="1" destOrd="0" presId="urn:microsoft.com/office/officeart/2008/layout/HorizontalMultiLevelHierarchy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15C766-CA78-4236-BDB7-525F0D88BC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6A058FB9-267B-4270-8BFF-AC571D94F9E9}">
      <dgm:prSet phldrT="[Text]" custT="1"/>
      <dgm:spPr>
        <a:solidFill>
          <a:srgbClr val="99FF99"/>
        </a:solidFill>
      </dgm:spPr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anose="00000400000000000000" pitchFamily="2" charset="-78"/>
            </a:rPr>
            <a:t>دوره اول ابتدايي</a:t>
          </a:r>
          <a:endParaRPr lang="fa-IR" sz="1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647B000F-852C-4F94-8788-FAAE2A348B71}" type="parTrans" cxnId="{990F342D-1AE6-45B1-B5C4-B695CA831A49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33FD84A2-3412-43EB-B7B6-685E1BFA50A3}" type="sibTrans" cxnId="{990F342D-1AE6-45B1-B5C4-B695CA831A49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5A1433FD-1E63-4533-8723-E11E4AA55E9A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anose="00000400000000000000" pitchFamily="2" charset="-78"/>
            </a:rPr>
            <a:t>پايه اول</a:t>
          </a:r>
          <a:endParaRPr lang="fa-IR" sz="1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E750D0B-47B7-41EA-88D8-296FD9A81324}" type="parTrans" cxnId="{8C2D65EB-E1E7-436B-B2C1-7F1F97060CBE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8D4632AA-DACC-403D-A6D6-DD7078FF09E2}" type="sibTrans" cxnId="{8C2D65EB-E1E7-436B-B2C1-7F1F97060CBE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83887EEB-C43F-486E-A2F4-EF78AD1FA520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anose="00000400000000000000" pitchFamily="2" charset="-78"/>
            </a:rPr>
            <a:t>پايه دوم</a:t>
          </a:r>
          <a:endParaRPr lang="fa-IR" sz="1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C6980BE-A5D5-4992-AE22-2C908EAB7847}" type="parTrans" cxnId="{19A04037-F10B-49CB-ACA5-903716207F7A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D47F747-069E-4F53-BD76-D493431286B7}" type="sibTrans" cxnId="{19A04037-F10B-49CB-ACA5-903716207F7A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3110C4F-13EF-4940-8AD0-BAE6B47921CD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anose="00000400000000000000" pitchFamily="2" charset="-78"/>
            </a:rPr>
            <a:t>پايه سوم</a:t>
          </a:r>
          <a:endParaRPr lang="fa-IR" sz="1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CA399C5-F7F3-4625-B417-8DBE59631D8D}" type="parTrans" cxnId="{ABF74351-6E78-4944-8A21-516AA35A4ECC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295FABCC-A2E9-41DE-B6A0-4B0A9B424A91}" type="sibTrans" cxnId="{ABF74351-6E78-4944-8A21-516AA35A4ECC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2F7A967-2D4C-4C7A-AEC8-D36D24FD6EF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وضعيت بدني: ايستادن، نشستن، خوابيدن، راه رفتن، دويدن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3F4A52A-BE01-4CA2-9095-1EF55E897A80}" type="parTrans" cxnId="{60E3EC52-EB4B-4A19-AB8B-C55673F1E505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EBA01F0-68EA-4624-A856-FD7CEB0409C3}" type="sibTrans" cxnId="{60E3EC52-EB4B-4A19-AB8B-C55673F1E505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E584EB9-EB8D-451D-BFD8-D9178759419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بهداشت و تغذيه: غذا و حركت، آشاميدني ها و حركت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68AA6E4-330D-48F3-8D9E-D069B0A449EF}" type="parTrans" cxnId="{73F9C4F9-F793-40A3-82AD-EF2F37F62BDE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6ADD0DC8-114A-4723-B9FE-6C6FBC7C8646}" type="sibTrans" cxnId="{73F9C4F9-F793-40A3-82AD-EF2F37F62BDE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E438A108-F904-4531-978D-BB6600710EA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ايمني در ورزش: حالت هاي خطرناك، ايمني در بازي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B2F5667-DE1B-47B0-8E78-5E82DB1D9284}" type="parTrans" cxnId="{3F0FD21B-72EE-48E2-ADE6-D5697EE06394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40940FCF-DFD8-43C9-B1F6-336D3CF294A2}" type="sibTrans" cxnId="{3F0FD21B-72EE-48E2-ADE6-D5697EE06394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E44F8C66-B1FF-4457-896B-E6FD59E9825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وضعيت بدني: مصرف انرژي در راه رفتن و دويدن، دامنه حركتي و محدوديت مفاصل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D76266A-3035-4463-8EF0-7ADF93EF530C}" type="parTrans" cxnId="{A0104BE6-B5D8-4602-B5F8-D6B8F2160FBA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D8F3866E-CFA3-43E5-B265-D005D1FC129F}" type="sibTrans" cxnId="{A0104BE6-B5D8-4602-B5F8-D6B8F2160FBA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DA0BE90-0A7B-4816-B117-288E45B0632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بهداشت و تغذيه: زمان نوشيدن آب، محاسن وزن مناسب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F2599500-67DC-4371-A563-A5FE2A17FF7B}" type="parTrans" cxnId="{360A8365-F05E-49D9-A5B1-6C0FA8B87254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F5396D2E-EB60-4557-A1C2-95D534508F4E}" type="sibTrans" cxnId="{360A8365-F05E-49D9-A5B1-6C0FA8B87254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1A38BB6-B897-4362-8ACC-5DCA74B351E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ايمني در ورزش: كفش و پوشاك مناسب، بازي در محل هاي خطرناك، وسايل و امكانات خطر آفرين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25DE57B-B85F-49BE-B113-5343CC416816}" type="parTrans" cxnId="{3E57220C-9605-4532-B456-3F1B9C73972D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436EC83-3F5C-4C1F-96F6-8DFF852ACCE9}" type="sibTrans" cxnId="{3E57220C-9605-4532-B456-3F1B9C73972D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B25E6D84-1B25-41A9-90E5-29A3DC6BE2D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وضعيت بدني: آشنايي با وضعيت هاي بدني هنگام فعاليت ورزشي، حمل اشيا و حركات ممنوعه گردن و كمر 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047A6A8B-EAA6-4C61-B08B-F08865429D82}" type="parTrans" cxnId="{299E2DC0-B491-45CC-BEF5-EC84343F8E52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3CA6D8E3-9B15-4F5D-9B05-DFE41E1571B6}" type="sibTrans" cxnId="{299E2DC0-B491-45CC-BEF5-EC84343F8E52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2604E85-EFC4-49EA-A8C8-1CB00D9D6DA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بهداشت و تغذيه: آشنايي با فعاليت هاي ورزشي و رابطه آن با غذا و آشاميدني، مشكلات وزن زياد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33361A4-7C56-4269-B917-FA4AE49EC1AC}" type="parTrans" cxnId="{79B73695-8747-492E-8DDE-ECCD5F92B9C4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045BE46E-3766-4227-9142-E73BCDDEC6C0}" type="sibTrans" cxnId="{79B73695-8747-492E-8DDE-ECCD5F92B9C4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941CC42D-048D-44E9-8FDC-4528F67E7C8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ايمني در ورزش: آشنايي با زمان توقف فعاليت هاي ورزشي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3AE0EF7-3BDE-4FBA-B0C5-09DA8DA8B542}" type="parTrans" cxnId="{6B25B376-D246-44DB-A8F9-1FA286925F77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63336035-117E-4EB6-80C1-2F1DA8C947DE}" type="sibTrans" cxnId="{6B25B376-D246-44DB-A8F9-1FA286925F77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6253DEA1-0550-482D-A911-A200E2038C9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رشته هاي ورزشي: رشته هاي با و بدون وسيله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FDA14C6-C82A-4473-B845-DCE13F04B9C6}" type="parTrans" cxnId="{92048D8B-7B13-47FE-A3CC-DE9C6D691438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AE5292F3-267E-462D-907F-E244A98CA0E6}" type="sibTrans" cxnId="{92048D8B-7B13-47FE-A3CC-DE9C6D691438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4B5E19D7-949B-41D7-9D11-B149CBE914A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رشته هاي ورزشي: ورزش هاي انفرادي و اجتماعي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11E9579-B768-439F-AC91-BC22F8360741}" type="sibTrans" cxnId="{F0671C54-B6E2-456C-A01C-675967BD2F23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4056169B-905A-446F-AC9E-4D592D54FCA7}" type="parTrans" cxnId="{F0671C54-B6E2-456C-A01C-675967BD2F23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1BDF0ACE-87B5-4BD0-A49A-1BE0C621633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رشته هاي ورزشي: ورزش هاي با دست، ورزش هاي با پا، ورزش هاي با دست و پا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5EB8DA6-C240-4E5A-B691-E5A4B486FD7B}" type="sibTrans" cxnId="{20349237-4B39-4619-B682-68DDE0B7D226}">
      <dgm:prSet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EA5E54F9-FE67-4E3C-9B63-1834BAB2159A}" type="parTrans" cxnId="{20349237-4B39-4619-B682-68DDE0B7D226}">
      <dgm:prSet custT="1"/>
      <dgm:spPr/>
      <dgm:t>
        <a:bodyPr/>
        <a:lstStyle/>
        <a:p>
          <a:pPr rtl="1"/>
          <a:endParaRPr lang="fa-IR" sz="1800">
            <a:cs typeface="B Zar" panose="00000400000000000000" pitchFamily="2" charset="-78"/>
          </a:endParaRPr>
        </a:p>
      </dgm:t>
    </dgm:pt>
    <dgm:pt modelId="{F03033C4-FEA0-489A-BAF4-094A5567C54D}" type="pres">
      <dgm:prSet presAssocID="{C415C766-CA78-4236-BDB7-525F0D88BC91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1DBBEA5-1F32-4E6E-82AA-AB077504220D}" type="pres">
      <dgm:prSet presAssocID="{6A058FB9-267B-4270-8BFF-AC571D94F9E9}" presName="root1" presStyleCnt="0"/>
      <dgm:spPr/>
      <dgm:t>
        <a:bodyPr/>
        <a:lstStyle/>
        <a:p>
          <a:pPr rtl="1"/>
          <a:endParaRPr lang="fa-IR"/>
        </a:p>
      </dgm:t>
    </dgm:pt>
    <dgm:pt modelId="{5B71C38F-D05A-4DC6-A185-44ECCB47EE42}" type="pres">
      <dgm:prSet presAssocID="{6A058FB9-267B-4270-8BFF-AC571D94F9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F84776-7457-4AEB-8C31-5AA17171D659}" type="pres">
      <dgm:prSet presAssocID="{6A058FB9-267B-4270-8BFF-AC571D94F9E9}" presName="level2hierChild" presStyleCnt="0"/>
      <dgm:spPr/>
      <dgm:t>
        <a:bodyPr/>
        <a:lstStyle/>
        <a:p>
          <a:pPr rtl="1"/>
          <a:endParaRPr lang="fa-IR"/>
        </a:p>
      </dgm:t>
    </dgm:pt>
    <dgm:pt modelId="{00AA78A1-45C7-4356-A84C-45D5610E2A10}" type="pres">
      <dgm:prSet presAssocID="{3E750D0B-47B7-41EA-88D8-296FD9A81324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B812ECF-7343-480B-9940-DA4A2F85A5B8}" type="pres">
      <dgm:prSet presAssocID="{3E750D0B-47B7-41EA-88D8-296FD9A81324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FBF36D0-714D-4EBB-B91B-4F369AF3ED99}" type="pres">
      <dgm:prSet presAssocID="{5A1433FD-1E63-4533-8723-E11E4AA55E9A}" presName="root2" presStyleCnt="0"/>
      <dgm:spPr/>
      <dgm:t>
        <a:bodyPr/>
        <a:lstStyle/>
        <a:p>
          <a:pPr rtl="1"/>
          <a:endParaRPr lang="fa-IR"/>
        </a:p>
      </dgm:t>
    </dgm:pt>
    <dgm:pt modelId="{ED9EE629-842E-43A9-8D12-BFE0F752372B}" type="pres">
      <dgm:prSet presAssocID="{5A1433FD-1E63-4533-8723-E11E4AA55E9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55DC20-C4FC-4D21-9274-C19AB810B145}" type="pres">
      <dgm:prSet presAssocID="{5A1433FD-1E63-4533-8723-E11E4AA55E9A}" presName="level3hierChild" presStyleCnt="0"/>
      <dgm:spPr/>
      <dgm:t>
        <a:bodyPr/>
        <a:lstStyle/>
        <a:p>
          <a:pPr rtl="1"/>
          <a:endParaRPr lang="fa-IR"/>
        </a:p>
      </dgm:t>
    </dgm:pt>
    <dgm:pt modelId="{D5F084F4-83A4-4ECB-9383-BAC3DFB799DA}" type="pres">
      <dgm:prSet presAssocID="{33F4A52A-BE01-4CA2-9095-1EF55E897A80}" presName="conn2-1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726BA92E-9DA0-4444-9111-4BE03A9337E3}" type="pres">
      <dgm:prSet presAssocID="{33F4A52A-BE01-4CA2-9095-1EF55E897A80}" presName="connTx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6BEFBB32-072A-4875-A9F3-E769510FC671}" type="pres">
      <dgm:prSet presAssocID="{D2F7A967-2D4C-4C7A-AEC8-D36D24FD6EF1}" presName="root2" presStyleCnt="0"/>
      <dgm:spPr/>
      <dgm:t>
        <a:bodyPr/>
        <a:lstStyle/>
        <a:p>
          <a:pPr rtl="1"/>
          <a:endParaRPr lang="fa-IR"/>
        </a:p>
      </dgm:t>
    </dgm:pt>
    <dgm:pt modelId="{C61F1963-E5D5-42A9-B4EA-3F1FA7A88E09}" type="pres">
      <dgm:prSet presAssocID="{D2F7A967-2D4C-4C7A-AEC8-D36D24FD6EF1}" presName="LevelTwoTextNode" presStyleLbl="node3" presStyleIdx="0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DCAD41-BFB1-4D07-AD7F-48302C3F48EB}" type="pres">
      <dgm:prSet presAssocID="{D2F7A967-2D4C-4C7A-AEC8-D36D24FD6EF1}" presName="level3hierChild" presStyleCnt="0"/>
      <dgm:spPr/>
      <dgm:t>
        <a:bodyPr/>
        <a:lstStyle/>
        <a:p>
          <a:pPr rtl="1"/>
          <a:endParaRPr lang="fa-IR"/>
        </a:p>
      </dgm:t>
    </dgm:pt>
    <dgm:pt modelId="{41C137BF-6E63-4AC3-BED9-CBE940545CFD}" type="pres">
      <dgm:prSet presAssocID="{C68AA6E4-330D-48F3-8D9E-D069B0A449EF}" presName="conn2-1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2731DF9E-DC72-4676-9141-7456472340EE}" type="pres">
      <dgm:prSet presAssocID="{C68AA6E4-330D-48F3-8D9E-D069B0A449EF}" presName="connTx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6FCD772C-FC6B-44A5-9597-EFC6F8C0C882}" type="pres">
      <dgm:prSet presAssocID="{0E584EB9-EB8D-451D-BFD8-D91787594199}" presName="root2" presStyleCnt="0"/>
      <dgm:spPr/>
      <dgm:t>
        <a:bodyPr/>
        <a:lstStyle/>
        <a:p>
          <a:pPr rtl="1"/>
          <a:endParaRPr lang="fa-IR"/>
        </a:p>
      </dgm:t>
    </dgm:pt>
    <dgm:pt modelId="{FB25F30D-11FA-4557-BDCB-D932E24B9FF3}" type="pres">
      <dgm:prSet presAssocID="{0E584EB9-EB8D-451D-BFD8-D91787594199}" presName="LevelTwoTextNode" presStyleLbl="node3" presStyleIdx="1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4E50B2-DC9B-4B79-BBF9-CB0467E10451}" type="pres">
      <dgm:prSet presAssocID="{0E584EB9-EB8D-451D-BFD8-D91787594199}" presName="level3hierChild" presStyleCnt="0"/>
      <dgm:spPr/>
      <dgm:t>
        <a:bodyPr/>
        <a:lstStyle/>
        <a:p>
          <a:pPr rtl="1"/>
          <a:endParaRPr lang="fa-IR"/>
        </a:p>
      </dgm:t>
    </dgm:pt>
    <dgm:pt modelId="{D124C3E2-6622-4C3D-9324-AA5AAEA1C725}" type="pres">
      <dgm:prSet presAssocID="{CB2F5667-DE1B-47B0-8E78-5E82DB1D9284}" presName="conn2-1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3EFB2A57-F9B9-45B6-AB94-8847F90CC56A}" type="pres">
      <dgm:prSet presAssocID="{CB2F5667-DE1B-47B0-8E78-5E82DB1D9284}" presName="connTx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C9416033-9166-4CD0-9A1A-D6F735850D13}" type="pres">
      <dgm:prSet presAssocID="{E438A108-F904-4531-978D-BB6600710EA1}" presName="root2" presStyleCnt="0"/>
      <dgm:spPr/>
      <dgm:t>
        <a:bodyPr/>
        <a:lstStyle/>
        <a:p>
          <a:pPr rtl="1"/>
          <a:endParaRPr lang="fa-IR"/>
        </a:p>
      </dgm:t>
    </dgm:pt>
    <dgm:pt modelId="{60E5CAAF-5686-498B-95A2-1BC69D016D5A}" type="pres">
      <dgm:prSet presAssocID="{E438A108-F904-4531-978D-BB6600710EA1}" presName="LevelTwoTextNode" presStyleLbl="node3" presStyleIdx="2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9EEBA9-A80F-4B57-94E9-F817C1FD868E}" type="pres">
      <dgm:prSet presAssocID="{E438A108-F904-4531-978D-BB6600710EA1}" presName="level3hierChild" presStyleCnt="0"/>
      <dgm:spPr/>
      <dgm:t>
        <a:bodyPr/>
        <a:lstStyle/>
        <a:p>
          <a:pPr rtl="1"/>
          <a:endParaRPr lang="fa-IR"/>
        </a:p>
      </dgm:t>
    </dgm:pt>
    <dgm:pt modelId="{DE5FBFD1-D245-4C82-9689-668523B67DC2}" type="pres">
      <dgm:prSet presAssocID="{EA5E54F9-FE67-4E3C-9B63-1834BAB2159A}" presName="conn2-1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4B55E4EF-D076-4316-9421-D1B676A299FA}" type="pres">
      <dgm:prSet presAssocID="{EA5E54F9-FE67-4E3C-9B63-1834BAB2159A}" presName="connTx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866B0CD9-983F-477D-A265-7A354BBEFCC7}" type="pres">
      <dgm:prSet presAssocID="{1BDF0ACE-87B5-4BD0-A49A-1BE0C6216333}" presName="root2" presStyleCnt="0"/>
      <dgm:spPr/>
      <dgm:t>
        <a:bodyPr/>
        <a:lstStyle/>
        <a:p>
          <a:pPr rtl="1"/>
          <a:endParaRPr lang="fa-IR"/>
        </a:p>
      </dgm:t>
    </dgm:pt>
    <dgm:pt modelId="{83515E8F-3F49-4BC3-B098-48ECE20889E5}" type="pres">
      <dgm:prSet presAssocID="{1BDF0ACE-87B5-4BD0-A49A-1BE0C6216333}" presName="LevelTwoTextNode" presStyleLbl="node3" presStyleIdx="3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B6DD0A-A423-4929-B657-3ECCCB762658}" type="pres">
      <dgm:prSet presAssocID="{1BDF0ACE-87B5-4BD0-A49A-1BE0C6216333}" presName="level3hierChild" presStyleCnt="0"/>
      <dgm:spPr/>
      <dgm:t>
        <a:bodyPr/>
        <a:lstStyle/>
        <a:p>
          <a:pPr rtl="1"/>
          <a:endParaRPr lang="fa-IR"/>
        </a:p>
      </dgm:t>
    </dgm:pt>
    <dgm:pt modelId="{2531703E-D908-4F79-8C74-95D64CC5DEBC}" type="pres">
      <dgm:prSet presAssocID="{1C6980BE-A5D5-4992-AE22-2C908EAB7847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1F179B6-5B3F-4A85-AFF2-21307A381419}" type="pres">
      <dgm:prSet presAssocID="{1C6980BE-A5D5-4992-AE22-2C908EAB7847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418AADC-CA50-4795-9D9B-284EF002F749}" type="pres">
      <dgm:prSet presAssocID="{83887EEB-C43F-486E-A2F4-EF78AD1FA520}" presName="root2" presStyleCnt="0"/>
      <dgm:spPr/>
      <dgm:t>
        <a:bodyPr/>
        <a:lstStyle/>
        <a:p>
          <a:pPr rtl="1"/>
          <a:endParaRPr lang="fa-IR"/>
        </a:p>
      </dgm:t>
    </dgm:pt>
    <dgm:pt modelId="{178745A9-66ED-4A83-BE2F-F726C9D2F315}" type="pres">
      <dgm:prSet presAssocID="{83887EEB-C43F-486E-A2F4-EF78AD1FA52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952EAD-C7A5-4164-B503-C1BA44F8EE09}" type="pres">
      <dgm:prSet presAssocID="{83887EEB-C43F-486E-A2F4-EF78AD1FA520}" presName="level3hierChild" presStyleCnt="0"/>
      <dgm:spPr/>
      <dgm:t>
        <a:bodyPr/>
        <a:lstStyle/>
        <a:p>
          <a:pPr rtl="1"/>
          <a:endParaRPr lang="fa-IR"/>
        </a:p>
      </dgm:t>
    </dgm:pt>
    <dgm:pt modelId="{71E0AA51-87AE-4CA2-846A-C38177BD5668}" type="pres">
      <dgm:prSet presAssocID="{DD76266A-3035-4463-8EF0-7ADF93EF530C}" presName="conn2-1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5C9B08F5-D425-4042-9EEA-75D56E511D4B}" type="pres">
      <dgm:prSet presAssocID="{DD76266A-3035-4463-8EF0-7ADF93EF530C}" presName="connTx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52C203D8-E40B-4F9D-91DF-0C40E03D1C71}" type="pres">
      <dgm:prSet presAssocID="{E44F8C66-B1FF-4457-896B-E6FD59E98257}" presName="root2" presStyleCnt="0"/>
      <dgm:spPr/>
      <dgm:t>
        <a:bodyPr/>
        <a:lstStyle/>
        <a:p>
          <a:pPr rtl="1"/>
          <a:endParaRPr lang="fa-IR"/>
        </a:p>
      </dgm:t>
    </dgm:pt>
    <dgm:pt modelId="{8A6F4ECB-6583-4B9D-B1D4-3799FC390749}" type="pres">
      <dgm:prSet presAssocID="{E44F8C66-B1FF-4457-896B-E6FD59E98257}" presName="LevelTwoTextNode" presStyleLbl="node3" presStyleIdx="4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E29216D-1B9D-4A40-BFA0-BEF496AD6AEC}" type="pres">
      <dgm:prSet presAssocID="{E44F8C66-B1FF-4457-896B-E6FD59E98257}" presName="level3hierChild" presStyleCnt="0"/>
      <dgm:spPr/>
      <dgm:t>
        <a:bodyPr/>
        <a:lstStyle/>
        <a:p>
          <a:pPr rtl="1"/>
          <a:endParaRPr lang="fa-IR"/>
        </a:p>
      </dgm:t>
    </dgm:pt>
    <dgm:pt modelId="{4505ADA1-D796-48DE-8D5A-1F9C333236BC}" type="pres">
      <dgm:prSet presAssocID="{F2599500-67DC-4371-A563-A5FE2A17FF7B}" presName="conn2-1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B8541591-D692-46D4-B420-190E5424CA97}" type="pres">
      <dgm:prSet presAssocID="{F2599500-67DC-4371-A563-A5FE2A17FF7B}" presName="connTx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D05BC5DB-AC4E-4FBE-9D04-4181DE8B21C0}" type="pres">
      <dgm:prSet presAssocID="{0DA0BE90-0A7B-4816-B117-288E45B0632F}" presName="root2" presStyleCnt="0"/>
      <dgm:spPr/>
      <dgm:t>
        <a:bodyPr/>
        <a:lstStyle/>
        <a:p>
          <a:pPr rtl="1"/>
          <a:endParaRPr lang="fa-IR"/>
        </a:p>
      </dgm:t>
    </dgm:pt>
    <dgm:pt modelId="{5D5BA509-2B74-4A52-A2F4-19F4661F20BC}" type="pres">
      <dgm:prSet presAssocID="{0DA0BE90-0A7B-4816-B117-288E45B0632F}" presName="LevelTwoTextNode" presStyleLbl="node3" presStyleIdx="5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934399A-DFD3-4630-94C0-E5ECC82C2605}" type="pres">
      <dgm:prSet presAssocID="{0DA0BE90-0A7B-4816-B117-288E45B0632F}" presName="level3hierChild" presStyleCnt="0"/>
      <dgm:spPr/>
      <dgm:t>
        <a:bodyPr/>
        <a:lstStyle/>
        <a:p>
          <a:pPr rtl="1"/>
          <a:endParaRPr lang="fa-IR"/>
        </a:p>
      </dgm:t>
    </dgm:pt>
    <dgm:pt modelId="{37BE936C-ECA8-40CE-AA82-463F4BBD1282}" type="pres">
      <dgm:prSet presAssocID="{A25DE57B-B85F-49BE-B113-5343CC416816}" presName="conn2-1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BA8BD4D4-888D-4FB3-9225-CFBC05A9A086}" type="pres">
      <dgm:prSet presAssocID="{A25DE57B-B85F-49BE-B113-5343CC416816}" presName="connTx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04F270C7-DDAC-49E8-BCCC-FAFD0527B0E6}" type="pres">
      <dgm:prSet presAssocID="{A1A38BB6-B897-4362-8ACC-5DCA74B351E3}" presName="root2" presStyleCnt="0"/>
      <dgm:spPr/>
      <dgm:t>
        <a:bodyPr/>
        <a:lstStyle/>
        <a:p>
          <a:pPr rtl="1"/>
          <a:endParaRPr lang="fa-IR"/>
        </a:p>
      </dgm:t>
    </dgm:pt>
    <dgm:pt modelId="{306930EA-2473-42D4-BDE3-BC87EFE4036A}" type="pres">
      <dgm:prSet presAssocID="{A1A38BB6-B897-4362-8ACC-5DCA74B351E3}" presName="LevelTwoTextNode" presStyleLbl="node3" presStyleIdx="6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33463B-B611-419C-8E58-EA8E38E3B7C9}" type="pres">
      <dgm:prSet presAssocID="{A1A38BB6-B897-4362-8ACC-5DCA74B351E3}" presName="level3hierChild" presStyleCnt="0"/>
      <dgm:spPr/>
      <dgm:t>
        <a:bodyPr/>
        <a:lstStyle/>
        <a:p>
          <a:pPr rtl="1"/>
          <a:endParaRPr lang="fa-IR"/>
        </a:p>
      </dgm:t>
    </dgm:pt>
    <dgm:pt modelId="{DEFB7343-48F7-46DA-B6EF-F0949B80747D}" type="pres">
      <dgm:prSet presAssocID="{4056169B-905A-446F-AC9E-4D592D54FCA7}" presName="conn2-1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AA6970DF-F2E7-4312-9309-4897FE2BF5EE}" type="pres">
      <dgm:prSet presAssocID="{4056169B-905A-446F-AC9E-4D592D54FCA7}" presName="connTx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E77DC408-56D9-4E59-9058-2E856693D264}" type="pres">
      <dgm:prSet presAssocID="{4B5E19D7-949B-41D7-9D11-B149CBE914A5}" presName="root2" presStyleCnt="0"/>
      <dgm:spPr/>
      <dgm:t>
        <a:bodyPr/>
        <a:lstStyle/>
        <a:p>
          <a:pPr rtl="1"/>
          <a:endParaRPr lang="fa-IR"/>
        </a:p>
      </dgm:t>
    </dgm:pt>
    <dgm:pt modelId="{C71C6F45-354C-4224-AD54-88B7E7B59CF2}" type="pres">
      <dgm:prSet presAssocID="{4B5E19D7-949B-41D7-9D11-B149CBE914A5}" presName="LevelTwoTextNode" presStyleLbl="node3" presStyleIdx="7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2524EE-4B09-48CD-AD32-8B1E8D61ED52}" type="pres">
      <dgm:prSet presAssocID="{4B5E19D7-949B-41D7-9D11-B149CBE914A5}" presName="level3hierChild" presStyleCnt="0"/>
      <dgm:spPr/>
      <dgm:t>
        <a:bodyPr/>
        <a:lstStyle/>
        <a:p>
          <a:pPr rtl="1"/>
          <a:endParaRPr lang="fa-IR"/>
        </a:p>
      </dgm:t>
    </dgm:pt>
    <dgm:pt modelId="{97E5E39A-E7D5-40FC-806B-03F60971B6AF}" type="pres">
      <dgm:prSet presAssocID="{1CA399C5-F7F3-4625-B417-8DBE59631D8D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82363AB2-651E-4774-99D9-DC6AFDBDC25E}" type="pres">
      <dgm:prSet presAssocID="{1CA399C5-F7F3-4625-B417-8DBE59631D8D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1D5C553-7D08-4F63-8A88-4726BE4A6961}" type="pres">
      <dgm:prSet presAssocID="{A3110C4F-13EF-4940-8AD0-BAE6B47921CD}" presName="root2" presStyleCnt="0"/>
      <dgm:spPr/>
      <dgm:t>
        <a:bodyPr/>
        <a:lstStyle/>
        <a:p>
          <a:pPr rtl="1"/>
          <a:endParaRPr lang="fa-IR"/>
        </a:p>
      </dgm:t>
    </dgm:pt>
    <dgm:pt modelId="{D7E3E161-8753-4E02-911B-016226F9F838}" type="pres">
      <dgm:prSet presAssocID="{A3110C4F-13EF-4940-8AD0-BAE6B47921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50CF7C-2820-4A6A-8C1A-7585F3CB81A6}" type="pres">
      <dgm:prSet presAssocID="{A3110C4F-13EF-4940-8AD0-BAE6B47921CD}" presName="level3hierChild" presStyleCnt="0"/>
      <dgm:spPr/>
      <dgm:t>
        <a:bodyPr/>
        <a:lstStyle/>
        <a:p>
          <a:pPr rtl="1"/>
          <a:endParaRPr lang="fa-IR"/>
        </a:p>
      </dgm:t>
    </dgm:pt>
    <dgm:pt modelId="{31072BF7-8613-4B7E-AB0E-17366996B169}" type="pres">
      <dgm:prSet presAssocID="{047A6A8B-EAA6-4C61-B08B-F08865429D82}" presName="conn2-1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F0AFB1BF-F639-42C2-8167-7A21A58A0EB9}" type="pres">
      <dgm:prSet presAssocID="{047A6A8B-EAA6-4C61-B08B-F08865429D82}" presName="connTx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52538DB0-8D8A-4B7F-A75F-1520935C52AE}" type="pres">
      <dgm:prSet presAssocID="{B25E6D84-1B25-41A9-90E5-29A3DC6BE2DA}" presName="root2" presStyleCnt="0"/>
      <dgm:spPr/>
      <dgm:t>
        <a:bodyPr/>
        <a:lstStyle/>
        <a:p>
          <a:pPr rtl="1"/>
          <a:endParaRPr lang="fa-IR"/>
        </a:p>
      </dgm:t>
    </dgm:pt>
    <dgm:pt modelId="{EB940918-8778-4A94-94CC-F6D9FAF8FDEA}" type="pres">
      <dgm:prSet presAssocID="{B25E6D84-1B25-41A9-90E5-29A3DC6BE2DA}" presName="LevelTwoTextNode" presStyleLbl="node3" presStyleIdx="8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022920-1189-44D9-8BE3-D65454D220FF}" type="pres">
      <dgm:prSet presAssocID="{B25E6D84-1B25-41A9-90E5-29A3DC6BE2DA}" presName="level3hierChild" presStyleCnt="0"/>
      <dgm:spPr/>
      <dgm:t>
        <a:bodyPr/>
        <a:lstStyle/>
        <a:p>
          <a:pPr rtl="1"/>
          <a:endParaRPr lang="fa-IR"/>
        </a:p>
      </dgm:t>
    </dgm:pt>
    <dgm:pt modelId="{9B9DFC1B-D1C7-4274-8C28-C0A2C30942FD}" type="pres">
      <dgm:prSet presAssocID="{C33361A4-7C56-4269-B917-FA4AE49EC1AC}" presName="conn2-1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1838BD1F-42CD-49D0-8411-EB1EC8DA37F5}" type="pres">
      <dgm:prSet presAssocID="{C33361A4-7C56-4269-B917-FA4AE49EC1AC}" presName="connTx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BB4FED53-87D8-4862-9E9D-EA219E79219E}" type="pres">
      <dgm:prSet presAssocID="{92604E85-EFC4-49EA-A8C8-1CB00D9D6DAC}" presName="root2" presStyleCnt="0"/>
      <dgm:spPr/>
      <dgm:t>
        <a:bodyPr/>
        <a:lstStyle/>
        <a:p>
          <a:pPr rtl="1"/>
          <a:endParaRPr lang="fa-IR"/>
        </a:p>
      </dgm:t>
    </dgm:pt>
    <dgm:pt modelId="{3E83775B-8099-4A7E-A1B7-797CD3910D35}" type="pres">
      <dgm:prSet presAssocID="{92604E85-EFC4-49EA-A8C8-1CB00D9D6DAC}" presName="LevelTwoTextNode" presStyleLbl="node3" presStyleIdx="9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134400-4A0B-4D3D-88A7-62B5444D17E1}" type="pres">
      <dgm:prSet presAssocID="{92604E85-EFC4-49EA-A8C8-1CB00D9D6DAC}" presName="level3hierChild" presStyleCnt="0"/>
      <dgm:spPr/>
      <dgm:t>
        <a:bodyPr/>
        <a:lstStyle/>
        <a:p>
          <a:pPr rtl="1"/>
          <a:endParaRPr lang="fa-IR"/>
        </a:p>
      </dgm:t>
    </dgm:pt>
    <dgm:pt modelId="{007A99D7-532D-4674-93FA-695631D512AF}" type="pres">
      <dgm:prSet presAssocID="{33AE0EF7-3BDE-4FBA-B0C5-09DA8DA8B542}" presName="conn2-1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430B7EC9-27AC-4B18-900C-CA9C55B9A98F}" type="pres">
      <dgm:prSet presAssocID="{33AE0EF7-3BDE-4FBA-B0C5-09DA8DA8B542}" presName="connTx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942B9DFB-5B92-4B1D-99B4-AFD3CF472B26}" type="pres">
      <dgm:prSet presAssocID="{941CC42D-048D-44E9-8FDC-4528F67E7C88}" presName="root2" presStyleCnt="0"/>
      <dgm:spPr/>
      <dgm:t>
        <a:bodyPr/>
        <a:lstStyle/>
        <a:p>
          <a:pPr rtl="1"/>
          <a:endParaRPr lang="fa-IR"/>
        </a:p>
      </dgm:t>
    </dgm:pt>
    <dgm:pt modelId="{7FB7368C-3AEB-48B9-87B5-E2255D76AFBF}" type="pres">
      <dgm:prSet presAssocID="{941CC42D-048D-44E9-8FDC-4528F67E7C88}" presName="LevelTwoTextNode" presStyleLbl="node3" presStyleIdx="10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928F80-DC26-41E8-8340-1A8DA975C99A}" type="pres">
      <dgm:prSet presAssocID="{941CC42D-048D-44E9-8FDC-4528F67E7C88}" presName="level3hierChild" presStyleCnt="0"/>
      <dgm:spPr/>
      <dgm:t>
        <a:bodyPr/>
        <a:lstStyle/>
        <a:p>
          <a:pPr rtl="1"/>
          <a:endParaRPr lang="fa-IR"/>
        </a:p>
      </dgm:t>
    </dgm:pt>
    <dgm:pt modelId="{3BB26CFC-0E77-4032-9F91-9B33BC50319A}" type="pres">
      <dgm:prSet presAssocID="{7FDA14C6-C82A-4473-B845-DCE13F04B9C6}" presName="conn2-1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50EDC868-645C-415C-95CC-6C735681A235}" type="pres">
      <dgm:prSet presAssocID="{7FDA14C6-C82A-4473-B845-DCE13F04B9C6}" presName="connTx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43ACCA96-4B83-4336-850C-783B0E48F7FD}" type="pres">
      <dgm:prSet presAssocID="{6253DEA1-0550-482D-A911-A200E2038C91}" presName="root2" presStyleCnt="0"/>
      <dgm:spPr/>
      <dgm:t>
        <a:bodyPr/>
        <a:lstStyle/>
        <a:p>
          <a:pPr rtl="1"/>
          <a:endParaRPr lang="fa-IR"/>
        </a:p>
      </dgm:t>
    </dgm:pt>
    <dgm:pt modelId="{3B1FF5F9-75C4-4899-B8B3-0F9F221691B3}" type="pres">
      <dgm:prSet presAssocID="{6253DEA1-0550-482D-A911-A200E2038C91}" presName="LevelTwoTextNode" presStyleLbl="node3" presStyleIdx="11" presStyleCnt="12" custScaleX="5658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7D4D7D-EBFE-4D78-B650-72095CDEA245}" type="pres">
      <dgm:prSet presAssocID="{6253DEA1-0550-482D-A911-A200E2038C91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6B25B376-D246-44DB-A8F9-1FA286925F77}" srcId="{A3110C4F-13EF-4940-8AD0-BAE6B47921CD}" destId="{941CC42D-048D-44E9-8FDC-4528F67E7C88}" srcOrd="2" destOrd="0" parTransId="{33AE0EF7-3BDE-4FBA-B0C5-09DA8DA8B542}" sibTransId="{63336035-117E-4EB6-80C1-2F1DA8C947DE}"/>
    <dgm:cxn modelId="{E13011B4-08D0-474D-A86C-165A16A7C927}" type="presOf" srcId="{D2F7A967-2D4C-4C7A-AEC8-D36D24FD6EF1}" destId="{C61F1963-E5D5-42A9-B4EA-3F1FA7A88E09}" srcOrd="0" destOrd="0" presId="urn:microsoft.com/office/officeart/2008/layout/HorizontalMultiLevelHierarchy"/>
    <dgm:cxn modelId="{C8C1FAED-7C68-4FCD-A213-7656FE75F9D8}" type="presOf" srcId="{33F4A52A-BE01-4CA2-9095-1EF55E897A80}" destId="{D5F084F4-83A4-4ECB-9383-BAC3DFB799DA}" srcOrd="0" destOrd="0" presId="urn:microsoft.com/office/officeart/2008/layout/HorizontalMultiLevelHierarchy"/>
    <dgm:cxn modelId="{3F0FD21B-72EE-48E2-ADE6-D5697EE06394}" srcId="{5A1433FD-1E63-4533-8723-E11E4AA55E9A}" destId="{E438A108-F904-4531-978D-BB6600710EA1}" srcOrd="2" destOrd="0" parTransId="{CB2F5667-DE1B-47B0-8E78-5E82DB1D9284}" sibTransId="{40940FCF-DFD8-43C9-B1F6-336D3CF294A2}"/>
    <dgm:cxn modelId="{8C2D65EB-E1E7-436B-B2C1-7F1F97060CBE}" srcId="{6A058FB9-267B-4270-8BFF-AC571D94F9E9}" destId="{5A1433FD-1E63-4533-8723-E11E4AA55E9A}" srcOrd="0" destOrd="0" parTransId="{3E750D0B-47B7-41EA-88D8-296FD9A81324}" sibTransId="{8D4632AA-DACC-403D-A6D6-DD7078FF09E2}"/>
    <dgm:cxn modelId="{ACCB05B3-6FAF-4FE4-B167-9FEE33E76BAB}" type="presOf" srcId="{DD76266A-3035-4463-8EF0-7ADF93EF530C}" destId="{5C9B08F5-D425-4042-9EEA-75D56E511D4B}" srcOrd="1" destOrd="0" presId="urn:microsoft.com/office/officeart/2008/layout/HorizontalMultiLevelHierarchy"/>
    <dgm:cxn modelId="{F0671C54-B6E2-456C-A01C-675967BD2F23}" srcId="{83887EEB-C43F-486E-A2F4-EF78AD1FA520}" destId="{4B5E19D7-949B-41D7-9D11-B149CBE914A5}" srcOrd="3" destOrd="0" parTransId="{4056169B-905A-446F-AC9E-4D592D54FCA7}" sibTransId="{711E9579-B768-439F-AC91-BC22F8360741}"/>
    <dgm:cxn modelId="{2A03D8F5-683C-42AA-B72E-590B712E8639}" type="presOf" srcId="{92604E85-EFC4-49EA-A8C8-1CB00D9D6DAC}" destId="{3E83775B-8099-4A7E-A1B7-797CD3910D35}" srcOrd="0" destOrd="0" presId="urn:microsoft.com/office/officeart/2008/layout/HorizontalMultiLevelHierarchy"/>
    <dgm:cxn modelId="{811BE14C-4CE2-4235-9725-9718DC2C2CD4}" type="presOf" srcId="{F2599500-67DC-4371-A563-A5FE2A17FF7B}" destId="{B8541591-D692-46D4-B420-190E5424CA97}" srcOrd="1" destOrd="0" presId="urn:microsoft.com/office/officeart/2008/layout/HorizontalMultiLevelHierarchy"/>
    <dgm:cxn modelId="{C3CBD21D-05BE-47AE-8452-3DA47237686B}" type="presOf" srcId="{7FDA14C6-C82A-4473-B845-DCE13F04B9C6}" destId="{3BB26CFC-0E77-4032-9F91-9B33BC50319A}" srcOrd="0" destOrd="0" presId="urn:microsoft.com/office/officeart/2008/layout/HorizontalMultiLevelHierarchy"/>
    <dgm:cxn modelId="{FB58E7F1-440E-442C-84FE-1850A4FB8297}" type="presOf" srcId="{A25DE57B-B85F-49BE-B113-5343CC416816}" destId="{BA8BD4D4-888D-4FB3-9225-CFBC05A9A086}" srcOrd="1" destOrd="0" presId="urn:microsoft.com/office/officeart/2008/layout/HorizontalMultiLevelHierarchy"/>
    <dgm:cxn modelId="{92048D8B-7B13-47FE-A3CC-DE9C6D691438}" srcId="{A3110C4F-13EF-4940-8AD0-BAE6B47921CD}" destId="{6253DEA1-0550-482D-A911-A200E2038C91}" srcOrd="3" destOrd="0" parTransId="{7FDA14C6-C82A-4473-B845-DCE13F04B9C6}" sibTransId="{AE5292F3-267E-462D-907F-E244A98CA0E6}"/>
    <dgm:cxn modelId="{7F1BFD8C-BC13-4544-9533-E9A61CF1CA9C}" type="presOf" srcId="{A3110C4F-13EF-4940-8AD0-BAE6B47921CD}" destId="{D7E3E161-8753-4E02-911B-016226F9F838}" srcOrd="0" destOrd="0" presId="urn:microsoft.com/office/officeart/2008/layout/HorizontalMultiLevelHierarchy"/>
    <dgm:cxn modelId="{8ECE1AB8-1046-4C1A-BBC5-613A077D105D}" type="presOf" srcId="{33F4A52A-BE01-4CA2-9095-1EF55E897A80}" destId="{726BA92E-9DA0-4444-9111-4BE03A9337E3}" srcOrd="1" destOrd="0" presId="urn:microsoft.com/office/officeart/2008/layout/HorizontalMultiLevelHierarchy"/>
    <dgm:cxn modelId="{8CD8872E-B20E-4E63-B083-C34F18D2669A}" type="presOf" srcId="{C68AA6E4-330D-48F3-8D9E-D069B0A449EF}" destId="{41C137BF-6E63-4AC3-BED9-CBE940545CFD}" srcOrd="0" destOrd="0" presId="urn:microsoft.com/office/officeart/2008/layout/HorizontalMultiLevelHierarchy"/>
    <dgm:cxn modelId="{299E2DC0-B491-45CC-BEF5-EC84343F8E52}" srcId="{A3110C4F-13EF-4940-8AD0-BAE6B47921CD}" destId="{B25E6D84-1B25-41A9-90E5-29A3DC6BE2DA}" srcOrd="0" destOrd="0" parTransId="{047A6A8B-EAA6-4C61-B08B-F08865429D82}" sibTransId="{3CA6D8E3-9B15-4F5D-9B05-DFE41E1571B6}"/>
    <dgm:cxn modelId="{1C8B5E55-F7FD-427E-9540-85DCFF8F4A6C}" type="presOf" srcId="{A1A38BB6-B897-4362-8ACC-5DCA74B351E3}" destId="{306930EA-2473-42D4-BDE3-BC87EFE4036A}" srcOrd="0" destOrd="0" presId="urn:microsoft.com/office/officeart/2008/layout/HorizontalMultiLevelHierarchy"/>
    <dgm:cxn modelId="{894C98BD-86AE-4D1F-A246-110F8C4A4D52}" type="presOf" srcId="{C68AA6E4-330D-48F3-8D9E-D069B0A449EF}" destId="{2731DF9E-DC72-4676-9141-7456472340EE}" srcOrd="1" destOrd="0" presId="urn:microsoft.com/office/officeart/2008/layout/HorizontalMultiLevelHierarchy"/>
    <dgm:cxn modelId="{3E57220C-9605-4532-B456-3F1B9C73972D}" srcId="{83887EEB-C43F-486E-A2F4-EF78AD1FA520}" destId="{A1A38BB6-B897-4362-8ACC-5DCA74B351E3}" srcOrd="2" destOrd="0" parTransId="{A25DE57B-B85F-49BE-B113-5343CC416816}" sibTransId="{A436EC83-3F5C-4C1F-96F6-8DFF852ACCE9}"/>
    <dgm:cxn modelId="{4B30BCA6-F688-4420-A196-CB55CE45E456}" type="presOf" srcId="{C33361A4-7C56-4269-B917-FA4AE49EC1AC}" destId="{9B9DFC1B-D1C7-4274-8C28-C0A2C30942FD}" srcOrd="0" destOrd="0" presId="urn:microsoft.com/office/officeart/2008/layout/HorizontalMultiLevelHierarchy"/>
    <dgm:cxn modelId="{E4FFE2DB-6522-40C1-B22E-30BB96F29287}" type="presOf" srcId="{6A058FB9-267B-4270-8BFF-AC571D94F9E9}" destId="{5B71C38F-D05A-4DC6-A185-44ECCB47EE42}" srcOrd="0" destOrd="0" presId="urn:microsoft.com/office/officeart/2008/layout/HorizontalMultiLevelHierarchy"/>
    <dgm:cxn modelId="{889CD715-4EE9-4889-A124-BD4BA8763E64}" type="presOf" srcId="{C415C766-CA78-4236-BDB7-525F0D88BC91}" destId="{F03033C4-FEA0-489A-BAF4-094A5567C54D}" srcOrd="0" destOrd="0" presId="urn:microsoft.com/office/officeart/2008/layout/HorizontalMultiLevelHierarchy"/>
    <dgm:cxn modelId="{60E3EC52-EB4B-4A19-AB8B-C55673F1E505}" srcId="{5A1433FD-1E63-4533-8723-E11E4AA55E9A}" destId="{D2F7A967-2D4C-4C7A-AEC8-D36D24FD6EF1}" srcOrd="0" destOrd="0" parTransId="{33F4A52A-BE01-4CA2-9095-1EF55E897A80}" sibTransId="{0EBA01F0-68EA-4624-A856-FD7CEB0409C3}"/>
    <dgm:cxn modelId="{990F342D-1AE6-45B1-B5C4-B695CA831A49}" srcId="{C415C766-CA78-4236-BDB7-525F0D88BC91}" destId="{6A058FB9-267B-4270-8BFF-AC571D94F9E9}" srcOrd="0" destOrd="0" parTransId="{647B000F-852C-4F94-8788-FAAE2A348B71}" sibTransId="{33FD84A2-3412-43EB-B7B6-685E1BFA50A3}"/>
    <dgm:cxn modelId="{944241DD-626B-4A98-86FC-CCA60205B263}" type="presOf" srcId="{3E750D0B-47B7-41EA-88D8-296FD9A81324}" destId="{5B812ECF-7343-480B-9940-DA4A2F85A5B8}" srcOrd="1" destOrd="0" presId="urn:microsoft.com/office/officeart/2008/layout/HorizontalMultiLevelHierarchy"/>
    <dgm:cxn modelId="{E06BA1DB-191A-4D1C-B74C-D32D497E0A7C}" type="presOf" srcId="{E44F8C66-B1FF-4457-896B-E6FD59E98257}" destId="{8A6F4ECB-6583-4B9D-B1D4-3799FC390749}" srcOrd="0" destOrd="0" presId="urn:microsoft.com/office/officeart/2008/layout/HorizontalMultiLevelHierarchy"/>
    <dgm:cxn modelId="{C3042F41-3D8D-41CD-9225-3948C4B83EDE}" type="presOf" srcId="{941CC42D-048D-44E9-8FDC-4528F67E7C88}" destId="{7FB7368C-3AEB-48B9-87B5-E2255D76AFBF}" srcOrd="0" destOrd="0" presId="urn:microsoft.com/office/officeart/2008/layout/HorizontalMultiLevelHierarchy"/>
    <dgm:cxn modelId="{67E7340A-4A59-4129-B7CD-57247B06809A}" type="presOf" srcId="{4056169B-905A-446F-AC9E-4D592D54FCA7}" destId="{AA6970DF-F2E7-4312-9309-4897FE2BF5EE}" srcOrd="1" destOrd="0" presId="urn:microsoft.com/office/officeart/2008/layout/HorizontalMultiLevelHierarchy"/>
    <dgm:cxn modelId="{509CB761-CC7B-4680-A7EE-DAFDB14F96F1}" type="presOf" srcId="{83887EEB-C43F-486E-A2F4-EF78AD1FA520}" destId="{178745A9-66ED-4A83-BE2F-F726C9D2F315}" srcOrd="0" destOrd="0" presId="urn:microsoft.com/office/officeart/2008/layout/HorizontalMultiLevelHierarchy"/>
    <dgm:cxn modelId="{4AF4D44C-D4E0-4E97-A30C-9AD9A0BEE9DA}" type="presOf" srcId="{CB2F5667-DE1B-47B0-8E78-5E82DB1D9284}" destId="{D124C3E2-6622-4C3D-9324-AA5AAEA1C725}" srcOrd="0" destOrd="0" presId="urn:microsoft.com/office/officeart/2008/layout/HorizontalMultiLevelHierarchy"/>
    <dgm:cxn modelId="{1A56E067-52F7-41BE-A7CE-4FFAF7940801}" type="presOf" srcId="{EA5E54F9-FE67-4E3C-9B63-1834BAB2159A}" destId="{4B55E4EF-D076-4316-9421-D1B676A299FA}" srcOrd="1" destOrd="0" presId="urn:microsoft.com/office/officeart/2008/layout/HorizontalMultiLevelHierarchy"/>
    <dgm:cxn modelId="{ABF74351-6E78-4944-8A21-516AA35A4ECC}" srcId="{6A058FB9-267B-4270-8BFF-AC571D94F9E9}" destId="{A3110C4F-13EF-4940-8AD0-BAE6B47921CD}" srcOrd="2" destOrd="0" parTransId="{1CA399C5-F7F3-4625-B417-8DBE59631D8D}" sibTransId="{295FABCC-A2E9-41DE-B6A0-4B0A9B424A91}"/>
    <dgm:cxn modelId="{A6F39FF1-9E14-4E66-97DA-5F3F0019E95E}" type="presOf" srcId="{CB2F5667-DE1B-47B0-8E78-5E82DB1D9284}" destId="{3EFB2A57-F9B9-45B6-AB94-8847F90CC56A}" srcOrd="1" destOrd="0" presId="urn:microsoft.com/office/officeart/2008/layout/HorizontalMultiLevelHierarchy"/>
    <dgm:cxn modelId="{E957803B-0EA5-4118-8CD4-0D880C092747}" type="presOf" srcId="{E438A108-F904-4531-978D-BB6600710EA1}" destId="{60E5CAAF-5686-498B-95A2-1BC69D016D5A}" srcOrd="0" destOrd="0" presId="urn:microsoft.com/office/officeart/2008/layout/HorizontalMultiLevelHierarchy"/>
    <dgm:cxn modelId="{9C8920E8-ACB8-4AA2-9932-1709114B885D}" type="presOf" srcId="{047A6A8B-EAA6-4C61-B08B-F08865429D82}" destId="{31072BF7-8613-4B7E-AB0E-17366996B169}" srcOrd="0" destOrd="0" presId="urn:microsoft.com/office/officeart/2008/layout/HorizontalMultiLevelHierarchy"/>
    <dgm:cxn modelId="{D65140D3-FAD5-4A08-A47C-8A2C85341AC7}" type="presOf" srcId="{F2599500-67DC-4371-A563-A5FE2A17FF7B}" destId="{4505ADA1-D796-48DE-8D5A-1F9C333236BC}" srcOrd="0" destOrd="0" presId="urn:microsoft.com/office/officeart/2008/layout/HorizontalMultiLevelHierarchy"/>
    <dgm:cxn modelId="{73F9C4F9-F793-40A3-82AD-EF2F37F62BDE}" srcId="{5A1433FD-1E63-4533-8723-E11E4AA55E9A}" destId="{0E584EB9-EB8D-451D-BFD8-D91787594199}" srcOrd="1" destOrd="0" parTransId="{C68AA6E4-330D-48F3-8D9E-D069B0A449EF}" sibTransId="{6ADD0DC8-114A-4723-B9FE-6C6FBC7C8646}"/>
    <dgm:cxn modelId="{26ECB49F-97E9-4562-B9F8-D60E5099B8E0}" type="presOf" srcId="{7FDA14C6-C82A-4473-B845-DCE13F04B9C6}" destId="{50EDC868-645C-415C-95CC-6C735681A235}" srcOrd="1" destOrd="0" presId="urn:microsoft.com/office/officeart/2008/layout/HorizontalMultiLevelHierarchy"/>
    <dgm:cxn modelId="{FD961642-FBE9-4488-B68C-EEE9A6580B70}" type="presOf" srcId="{0DA0BE90-0A7B-4816-B117-288E45B0632F}" destId="{5D5BA509-2B74-4A52-A2F4-19F4661F20BC}" srcOrd="0" destOrd="0" presId="urn:microsoft.com/office/officeart/2008/layout/HorizontalMultiLevelHierarchy"/>
    <dgm:cxn modelId="{173F11DB-D273-417E-9DBD-3B6F9DA3D0F8}" type="presOf" srcId="{C33361A4-7C56-4269-B917-FA4AE49EC1AC}" destId="{1838BD1F-42CD-49D0-8411-EB1EC8DA37F5}" srcOrd="1" destOrd="0" presId="urn:microsoft.com/office/officeart/2008/layout/HorizontalMultiLevelHierarchy"/>
    <dgm:cxn modelId="{A0104BE6-B5D8-4602-B5F8-D6B8F2160FBA}" srcId="{83887EEB-C43F-486E-A2F4-EF78AD1FA520}" destId="{E44F8C66-B1FF-4457-896B-E6FD59E98257}" srcOrd="0" destOrd="0" parTransId="{DD76266A-3035-4463-8EF0-7ADF93EF530C}" sibTransId="{D8F3866E-CFA3-43E5-B265-D005D1FC129F}"/>
    <dgm:cxn modelId="{BB018740-5489-42D4-84F5-9918DDED8C59}" type="presOf" srcId="{33AE0EF7-3BDE-4FBA-B0C5-09DA8DA8B542}" destId="{430B7EC9-27AC-4B18-900C-CA9C55B9A98F}" srcOrd="1" destOrd="0" presId="urn:microsoft.com/office/officeart/2008/layout/HorizontalMultiLevelHierarchy"/>
    <dgm:cxn modelId="{AC53B9A5-0924-476A-B1A2-073321400D08}" type="presOf" srcId="{1CA399C5-F7F3-4625-B417-8DBE59631D8D}" destId="{82363AB2-651E-4774-99D9-DC6AFDBDC25E}" srcOrd="1" destOrd="0" presId="urn:microsoft.com/office/officeart/2008/layout/HorizontalMultiLevelHierarchy"/>
    <dgm:cxn modelId="{E55678E3-9494-4017-A44E-26195E3620B6}" type="presOf" srcId="{3E750D0B-47B7-41EA-88D8-296FD9A81324}" destId="{00AA78A1-45C7-4356-A84C-45D5610E2A10}" srcOrd="0" destOrd="0" presId="urn:microsoft.com/office/officeart/2008/layout/HorizontalMultiLevelHierarchy"/>
    <dgm:cxn modelId="{52E20CA4-78C6-427A-ABBC-7902BFB65BB0}" type="presOf" srcId="{1C6980BE-A5D5-4992-AE22-2C908EAB7847}" destId="{31F179B6-5B3F-4A85-AFF2-21307A381419}" srcOrd="1" destOrd="0" presId="urn:microsoft.com/office/officeart/2008/layout/HorizontalMultiLevelHierarchy"/>
    <dgm:cxn modelId="{20349237-4B39-4619-B682-68DDE0B7D226}" srcId="{5A1433FD-1E63-4533-8723-E11E4AA55E9A}" destId="{1BDF0ACE-87B5-4BD0-A49A-1BE0C6216333}" srcOrd="3" destOrd="0" parTransId="{EA5E54F9-FE67-4E3C-9B63-1834BAB2159A}" sibTransId="{15EB8DA6-C240-4E5A-B691-E5A4B486FD7B}"/>
    <dgm:cxn modelId="{8583E5B6-50C2-41DC-AA65-214DAD965340}" type="presOf" srcId="{1C6980BE-A5D5-4992-AE22-2C908EAB7847}" destId="{2531703E-D908-4F79-8C74-95D64CC5DEBC}" srcOrd="0" destOrd="0" presId="urn:microsoft.com/office/officeart/2008/layout/HorizontalMultiLevelHierarchy"/>
    <dgm:cxn modelId="{11002134-1F24-4E45-9EAB-CCC329896E15}" type="presOf" srcId="{4B5E19D7-949B-41D7-9D11-B149CBE914A5}" destId="{C71C6F45-354C-4224-AD54-88B7E7B59CF2}" srcOrd="0" destOrd="0" presId="urn:microsoft.com/office/officeart/2008/layout/HorizontalMultiLevelHierarchy"/>
    <dgm:cxn modelId="{B39D0CD7-AC1C-4A33-90EF-999651D4D713}" type="presOf" srcId="{5A1433FD-1E63-4533-8723-E11E4AA55E9A}" destId="{ED9EE629-842E-43A9-8D12-BFE0F752372B}" srcOrd="0" destOrd="0" presId="urn:microsoft.com/office/officeart/2008/layout/HorizontalMultiLevelHierarchy"/>
    <dgm:cxn modelId="{D3E60211-C948-405F-ACED-747CAD421188}" type="presOf" srcId="{1BDF0ACE-87B5-4BD0-A49A-1BE0C6216333}" destId="{83515E8F-3F49-4BC3-B098-48ECE20889E5}" srcOrd="0" destOrd="0" presId="urn:microsoft.com/office/officeart/2008/layout/HorizontalMultiLevelHierarchy"/>
    <dgm:cxn modelId="{79B73695-8747-492E-8DDE-ECCD5F92B9C4}" srcId="{A3110C4F-13EF-4940-8AD0-BAE6B47921CD}" destId="{92604E85-EFC4-49EA-A8C8-1CB00D9D6DAC}" srcOrd="1" destOrd="0" parTransId="{C33361A4-7C56-4269-B917-FA4AE49EC1AC}" sibTransId="{045BE46E-3766-4227-9142-E73BCDDEC6C0}"/>
    <dgm:cxn modelId="{F35AC354-5468-4107-9DC9-C144D87A1354}" type="presOf" srcId="{1CA399C5-F7F3-4625-B417-8DBE59631D8D}" destId="{97E5E39A-E7D5-40FC-806B-03F60971B6AF}" srcOrd="0" destOrd="0" presId="urn:microsoft.com/office/officeart/2008/layout/HorizontalMultiLevelHierarchy"/>
    <dgm:cxn modelId="{8A3EFC9A-CAF9-4B2D-A146-52EC8896FF06}" type="presOf" srcId="{047A6A8B-EAA6-4C61-B08B-F08865429D82}" destId="{F0AFB1BF-F639-42C2-8167-7A21A58A0EB9}" srcOrd="1" destOrd="0" presId="urn:microsoft.com/office/officeart/2008/layout/HorizontalMultiLevelHierarchy"/>
    <dgm:cxn modelId="{1463302B-C702-4AA3-BA36-07B6BC1006AE}" type="presOf" srcId="{B25E6D84-1B25-41A9-90E5-29A3DC6BE2DA}" destId="{EB940918-8778-4A94-94CC-F6D9FAF8FDEA}" srcOrd="0" destOrd="0" presId="urn:microsoft.com/office/officeart/2008/layout/HorizontalMultiLevelHierarchy"/>
    <dgm:cxn modelId="{4C18EA59-686A-4C03-B43B-330F9362EE92}" type="presOf" srcId="{DD76266A-3035-4463-8EF0-7ADF93EF530C}" destId="{71E0AA51-87AE-4CA2-846A-C38177BD5668}" srcOrd="0" destOrd="0" presId="urn:microsoft.com/office/officeart/2008/layout/HorizontalMultiLevelHierarchy"/>
    <dgm:cxn modelId="{BE617E75-5478-431A-AA93-561069D99D0E}" type="presOf" srcId="{33AE0EF7-3BDE-4FBA-B0C5-09DA8DA8B542}" destId="{007A99D7-532D-4674-93FA-695631D512AF}" srcOrd="0" destOrd="0" presId="urn:microsoft.com/office/officeart/2008/layout/HorizontalMultiLevelHierarchy"/>
    <dgm:cxn modelId="{71BB0597-6467-4E1C-B242-EB80054359A8}" type="presOf" srcId="{EA5E54F9-FE67-4E3C-9B63-1834BAB2159A}" destId="{DE5FBFD1-D245-4C82-9689-668523B67DC2}" srcOrd="0" destOrd="0" presId="urn:microsoft.com/office/officeart/2008/layout/HorizontalMultiLevelHierarchy"/>
    <dgm:cxn modelId="{B4E8B675-F62D-4BF3-8F87-2D238EABD85A}" type="presOf" srcId="{0E584EB9-EB8D-451D-BFD8-D91787594199}" destId="{FB25F30D-11FA-4557-BDCB-D932E24B9FF3}" srcOrd="0" destOrd="0" presId="urn:microsoft.com/office/officeart/2008/layout/HorizontalMultiLevelHierarchy"/>
    <dgm:cxn modelId="{7D15D5A2-485E-45D8-B65B-F0F28F97E2C0}" type="presOf" srcId="{A25DE57B-B85F-49BE-B113-5343CC416816}" destId="{37BE936C-ECA8-40CE-AA82-463F4BBD1282}" srcOrd="0" destOrd="0" presId="urn:microsoft.com/office/officeart/2008/layout/HorizontalMultiLevelHierarchy"/>
    <dgm:cxn modelId="{BC0F1E73-34E2-479E-A5E7-729C0D31CC52}" type="presOf" srcId="{6253DEA1-0550-482D-A911-A200E2038C91}" destId="{3B1FF5F9-75C4-4899-B8B3-0F9F221691B3}" srcOrd="0" destOrd="0" presId="urn:microsoft.com/office/officeart/2008/layout/HorizontalMultiLevelHierarchy"/>
    <dgm:cxn modelId="{19A04037-F10B-49CB-ACA5-903716207F7A}" srcId="{6A058FB9-267B-4270-8BFF-AC571D94F9E9}" destId="{83887EEB-C43F-486E-A2F4-EF78AD1FA520}" srcOrd="1" destOrd="0" parTransId="{1C6980BE-A5D5-4992-AE22-2C908EAB7847}" sibTransId="{0D47F747-069E-4F53-BD76-D493431286B7}"/>
    <dgm:cxn modelId="{360A8365-F05E-49D9-A5B1-6C0FA8B87254}" srcId="{83887EEB-C43F-486E-A2F4-EF78AD1FA520}" destId="{0DA0BE90-0A7B-4816-B117-288E45B0632F}" srcOrd="1" destOrd="0" parTransId="{F2599500-67DC-4371-A563-A5FE2A17FF7B}" sibTransId="{F5396D2E-EB60-4557-A1C2-95D534508F4E}"/>
    <dgm:cxn modelId="{FB5471B1-62EA-4525-9961-B08972451B18}" type="presOf" srcId="{4056169B-905A-446F-AC9E-4D592D54FCA7}" destId="{DEFB7343-48F7-46DA-B6EF-F0949B80747D}" srcOrd="0" destOrd="0" presId="urn:microsoft.com/office/officeart/2008/layout/HorizontalMultiLevelHierarchy"/>
    <dgm:cxn modelId="{1A854F8D-40D6-4708-990A-F674E58E35A7}" type="presParOf" srcId="{F03033C4-FEA0-489A-BAF4-094A5567C54D}" destId="{41DBBEA5-1F32-4E6E-82AA-AB077504220D}" srcOrd="0" destOrd="0" presId="urn:microsoft.com/office/officeart/2008/layout/HorizontalMultiLevelHierarchy"/>
    <dgm:cxn modelId="{9630D984-906F-467D-91C8-18BFB8CF206B}" type="presParOf" srcId="{41DBBEA5-1F32-4E6E-82AA-AB077504220D}" destId="{5B71C38F-D05A-4DC6-A185-44ECCB47EE42}" srcOrd="0" destOrd="0" presId="urn:microsoft.com/office/officeart/2008/layout/HorizontalMultiLevelHierarchy"/>
    <dgm:cxn modelId="{654E8978-4057-4998-B314-BFEB2B633766}" type="presParOf" srcId="{41DBBEA5-1F32-4E6E-82AA-AB077504220D}" destId="{EDF84776-7457-4AEB-8C31-5AA17171D659}" srcOrd="1" destOrd="0" presId="urn:microsoft.com/office/officeart/2008/layout/HorizontalMultiLevelHierarchy"/>
    <dgm:cxn modelId="{1F72C2C1-FB8D-4C35-886C-E42AC701F7DC}" type="presParOf" srcId="{EDF84776-7457-4AEB-8C31-5AA17171D659}" destId="{00AA78A1-45C7-4356-A84C-45D5610E2A10}" srcOrd="0" destOrd="0" presId="urn:microsoft.com/office/officeart/2008/layout/HorizontalMultiLevelHierarchy"/>
    <dgm:cxn modelId="{07F41C3F-6DE3-4D30-9F59-7ABD8456134E}" type="presParOf" srcId="{00AA78A1-45C7-4356-A84C-45D5610E2A10}" destId="{5B812ECF-7343-480B-9940-DA4A2F85A5B8}" srcOrd="0" destOrd="0" presId="urn:microsoft.com/office/officeart/2008/layout/HorizontalMultiLevelHierarchy"/>
    <dgm:cxn modelId="{0D1C4BDB-32F3-4C31-9B13-9A83A0C891F7}" type="presParOf" srcId="{EDF84776-7457-4AEB-8C31-5AA17171D659}" destId="{CFBF36D0-714D-4EBB-B91B-4F369AF3ED99}" srcOrd="1" destOrd="0" presId="urn:microsoft.com/office/officeart/2008/layout/HorizontalMultiLevelHierarchy"/>
    <dgm:cxn modelId="{E611A7F3-C296-4711-A723-31CDFBF103EF}" type="presParOf" srcId="{CFBF36D0-714D-4EBB-B91B-4F369AF3ED99}" destId="{ED9EE629-842E-43A9-8D12-BFE0F752372B}" srcOrd="0" destOrd="0" presId="urn:microsoft.com/office/officeart/2008/layout/HorizontalMultiLevelHierarchy"/>
    <dgm:cxn modelId="{4A92B4C2-33E9-41C7-86FB-1F789F180658}" type="presParOf" srcId="{CFBF36D0-714D-4EBB-B91B-4F369AF3ED99}" destId="{5555DC20-C4FC-4D21-9274-C19AB810B145}" srcOrd="1" destOrd="0" presId="urn:microsoft.com/office/officeart/2008/layout/HorizontalMultiLevelHierarchy"/>
    <dgm:cxn modelId="{7CA2F9F7-24E2-42AA-B93D-395C7B358C97}" type="presParOf" srcId="{5555DC20-C4FC-4D21-9274-C19AB810B145}" destId="{D5F084F4-83A4-4ECB-9383-BAC3DFB799DA}" srcOrd="0" destOrd="0" presId="urn:microsoft.com/office/officeart/2008/layout/HorizontalMultiLevelHierarchy"/>
    <dgm:cxn modelId="{CFD355B7-2A5A-475A-9B3C-3E243BE38F72}" type="presParOf" srcId="{D5F084F4-83A4-4ECB-9383-BAC3DFB799DA}" destId="{726BA92E-9DA0-4444-9111-4BE03A9337E3}" srcOrd="0" destOrd="0" presId="urn:microsoft.com/office/officeart/2008/layout/HorizontalMultiLevelHierarchy"/>
    <dgm:cxn modelId="{2EA15C14-6A79-4375-93AC-1DF4BE6FB58D}" type="presParOf" srcId="{5555DC20-C4FC-4D21-9274-C19AB810B145}" destId="{6BEFBB32-072A-4875-A9F3-E769510FC671}" srcOrd="1" destOrd="0" presId="urn:microsoft.com/office/officeart/2008/layout/HorizontalMultiLevelHierarchy"/>
    <dgm:cxn modelId="{BBF0C67F-A00D-4AD3-A01B-ACCEA9025683}" type="presParOf" srcId="{6BEFBB32-072A-4875-A9F3-E769510FC671}" destId="{C61F1963-E5D5-42A9-B4EA-3F1FA7A88E09}" srcOrd="0" destOrd="0" presId="urn:microsoft.com/office/officeart/2008/layout/HorizontalMultiLevelHierarchy"/>
    <dgm:cxn modelId="{C1A64B40-1F61-458E-A9F6-15989607A8FB}" type="presParOf" srcId="{6BEFBB32-072A-4875-A9F3-E769510FC671}" destId="{CFDCAD41-BFB1-4D07-AD7F-48302C3F48EB}" srcOrd="1" destOrd="0" presId="urn:microsoft.com/office/officeart/2008/layout/HorizontalMultiLevelHierarchy"/>
    <dgm:cxn modelId="{29E89136-F7A0-4A1E-8135-3635B34E3BA4}" type="presParOf" srcId="{5555DC20-C4FC-4D21-9274-C19AB810B145}" destId="{41C137BF-6E63-4AC3-BED9-CBE940545CFD}" srcOrd="2" destOrd="0" presId="urn:microsoft.com/office/officeart/2008/layout/HorizontalMultiLevelHierarchy"/>
    <dgm:cxn modelId="{C5098156-8AD2-408D-A2B6-AD7AA98E75AF}" type="presParOf" srcId="{41C137BF-6E63-4AC3-BED9-CBE940545CFD}" destId="{2731DF9E-DC72-4676-9141-7456472340EE}" srcOrd="0" destOrd="0" presId="urn:microsoft.com/office/officeart/2008/layout/HorizontalMultiLevelHierarchy"/>
    <dgm:cxn modelId="{0C59D2AB-9589-4634-9827-E76E6F690878}" type="presParOf" srcId="{5555DC20-C4FC-4D21-9274-C19AB810B145}" destId="{6FCD772C-FC6B-44A5-9597-EFC6F8C0C882}" srcOrd="3" destOrd="0" presId="urn:microsoft.com/office/officeart/2008/layout/HorizontalMultiLevelHierarchy"/>
    <dgm:cxn modelId="{1AF52835-D38E-4BDE-9545-FD59F059181E}" type="presParOf" srcId="{6FCD772C-FC6B-44A5-9597-EFC6F8C0C882}" destId="{FB25F30D-11FA-4557-BDCB-D932E24B9FF3}" srcOrd="0" destOrd="0" presId="urn:microsoft.com/office/officeart/2008/layout/HorizontalMultiLevelHierarchy"/>
    <dgm:cxn modelId="{82508222-08E9-4E87-94FC-871E564D538E}" type="presParOf" srcId="{6FCD772C-FC6B-44A5-9597-EFC6F8C0C882}" destId="{7F4E50B2-DC9B-4B79-BBF9-CB0467E10451}" srcOrd="1" destOrd="0" presId="urn:microsoft.com/office/officeart/2008/layout/HorizontalMultiLevelHierarchy"/>
    <dgm:cxn modelId="{E433EDB3-20B7-4A9F-93BD-B79FA3363F5F}" type="presParOf" srcId="{5555DC20-C4FC-4D21-9274-C19AB810B145}" destId="{D124C3E2-6622-4C3D-9324-AA5AAEA1C725}" srcOrd="4" destOrd="0" presId="urn:microsoft.com/office/officeart/2008/layout/HorizontalMultiLevelHierarchy"/>
    <dgm:cxn modelId="{D1084431-D2D8-426F-A20A-081EF8663CD4}" type="presParOf" srcId="{D124C3E2-6622-4C3D-9324-AA5AAEA1C725}" destId="{3EFB2A57-F9B9-45B6-AB94-8847F90CC56A}" srcOrd="0" destOrd="0" presId="urn:microsoft.com/office/officeart/2008/layout/HorizontalMultiLevelHierarchy"/>
    <dgm:cxn modelId="{BAFF3764-F086-4103-B0DA-A073F6124064}" type="presParOf" srcId="{5555DC20-C4FC-4D21-9274-C19AB810B145}" destId="{C9416033-9166-4CD0-9A1A-D6F735850D13}" srcOrd="5" destOrd="0" presId="urn:microsoft.com/office/officeart/2008/layout/HorizontalMultiLevelHierarchy"/>
    <dgm:cxn modelId="{08655EE8-D13E-4A8C-A54A-33594E2C2B6E}" type="presParOf" srcId="{C9416033-9166-4CD0-9A1A-D6F735850D13}" destId="{60E5CAAF-5686-498B-95A2-1BC69D016D5A}" srcOrd="0" destOrd="0" presId="urn:microsoft.com/office/officeart/2008/layout/HorizontalMultiLevelHierarchy"/>
    <dgm:cxn modelId="{9B709965-DE82-4889-8247-DB1C19DD2A9D}" type="presParOf" srcId="{C9416033-9166-4CD0-9A1A-D6F735850D13}" destId="{759EEBA9-A80F-4B57-94E9-F817C1FD868E}" srcOrd="1" destOrd="0" presId="urn:microsoft.com/office/officeart/2008/layout/HorizontalMultiLevelHierarchy"/>
    <dgm:cxn modelId="{5FAE192C-50AE-473F-88C0-814AFAF5863F}" type="presParOf" srcId="{5555DC20-C4FC-4D21-9274-C19AB810B145}" destId="{DE5FBFD1-D245-4C82-9689-668523B67DC2}" srcOrd="6" destOrd="0" presId="urn:microsoft.com/office/officeart/2008/layout/HorizontalMultiLevelHierarchy"/>
    <dgm:cxn modelId="{89C38561-6A29-4F31-AAE0-C70ABB3E03F7}" type="presParOf" srcId="{DE5FBFD1-D245-4C82-9689-668523B67DC2}" destId="{4B55E4EF-D076-4316-9421-D1B676A299FA}" srcOrd="0" destOrd="0" presId="urn:microsoft.com/office/officeart/2008/layout/HorizontalMultiLevelHierarchy"/>
    <dgm:cxn modelId="{E9080466-2916-4447-B921-0C79DE12E6D2}" type="presParOf" srcId="{5555DC20-C4FC-4D21-9274-C19AB810B145}" destId="{866B0CD9-983F-477D-A265-7A354BBEFCC7}" srcOrd="7" destOrd="0" presId="urn:microsoft.com/office/officeart/2008/layout/HorizontalMultiLevelHierarchy"/>
    <dgm:cxn modelId="{94E37D87-A5B6-4812-B3E4-A38817F888CA}" type="presParOf" srcId="{866B0CD9-983F-477D-A265-7A354BBEFCC7}" destId="{83515E8F-3F49-4BC3-B098-48ECE20889E5}" srcOrd="0" destOrd="0" presId="urn:microsoft.com/office/officeart/2008/layout/HorizontalMultiLevelHierarchy"/>
    <dgm:cxn modelId="{25DD8E59-495B-437D-BDBF-0161B40571A0}" type="presParOf" srcId="{866B0CD9-983F-477D-A265-7A354BBEFCC7}" destId="{C6B6DD0A-A423-4929-B657-3ECCCB762658}" srcOrd="1" destOrd="0" presId="urn:microsoft.com/office/officeart/2008/layout/HorizontalMultiLevelHierarchy"/>
    <dgm:cxn modelId="{D9282984-CDB6-487D-8598-509A0F1FCF73}" type="presParOf" srcId="{EDF84776-7457-4AEB-8C31-5AA17171D659}" destId="{2531703E-D908-4F79-8C74-95D64CC5DEBC}" srcOrd="2" destOrd="0" presId="urn:microsoft.com/office/officeart/2008/layout/HorizontalMultiLevelHierarchy"/>
    <dgm:cxn modelId="{816D1F68-4020-4D62-8552-F4411A4D29CD}" type="presParOf" srcId="{2531703E-D908-4F79-8C74-95D64CC5DEBC}" destId="{31F179B6-5B3F-4A85-AFF2-21307A381419}" srcOrd="0" destOrd="0" presId="urn:microsoft.com/office/officeart/2008/layout/HorizontalMultiLevelHierarchy"/>
    <dgm:cxn modelId="{7DE3184A-7E73-402B-B719-5A3CCCC1407A}" type="presParOf" srcId="{EDF84776-7457-4AEB-8C31-5AA17171D659}" destId="{5418AADC-CA50-4795-9D9B-284EF002F749}" srcOrd="3" destOrd="0" presId="urn:microsoft.com/office/officeart/2008/layout/HorizontalMultiLevelHierarchy"/>
    <dgm:cxn modelId="{6EDEAD4E-244F-40FB-BCC7-3B2922216F5C}" type="presParOf" srcId="{5418AADC-CA50-4795-9D9B-284EF002F749}" destId="{178745A9-66ED-4A83-BE2F-F726C9D2F315}" srcOrd="0" destOrd="0" presId="urn:microsoft.com/office/officeart/2008/layout/HorizontalMultiLevelHierarchy"/>
    <dgm:cxn modelId="{308E699C-AD20-4F6A-B4EC-BA773E0A59A4}" type="presParOf" srcId="{5418AADC-CA50-4795-9D9B-284EF002F749}" destId="{5E952EAD-C7A5-4164-B503-C1BA44F8EE09}" srcOrd="1" destOrd="0" presId="urn:microsoft.com/office/officeart/2008/layout/HorizontalMultiLevelHierarchy"/>
    <dgm:cxn modelId="{D3A64A4B-690F-4159-87B8-E33AAE51AA65}" type="presParOf" srcId="{5E952EAD-C7A5-4164-B503-C1BA44F8EE09}" destId="{71E0AA51-87AE-4CA2-846A-C38177BD5668}" srcOrd="0" destOrd="0" presId="urn:microsoft.com/office/officeart/2008/layout/HorizontalMultiLevelHierarchy"/>
    <dgm:cxn modelId="{F2F3EC36-2F9E-4B67-9EAF-B1A4834B58F9}" type="presParOf" srcId="{71E0AA51-87AE-4CA2-846A-C38177BD5668}" destId="{5C9B08F5-D425-4042-9EEA-75D56E511D4B}" srcOrd="0" destOrd="0" presId="urn:microsoft.com/office/officeart/2008/layout/HorizontalMultiLevelHierarchy"/>
    <dgm:cxn modelId="{59B39E67-9348-4190-935A-ECDA4D4D790C}" type="presParOf" srcId="{5E952EAD-C7A5-4164-B503-C1BA44F8EE09}" destId="{52C203D8-E40B-4F9D-91DF-0C40E03D1C71}" srcOrd="1" destOrd="0" presId="urn:microsoft.com/office/officeart/2008/layout/HorizontalMultiLevelHierarchy"/>
    <dgm:cxn modelId="{5488FB53-BCE9-4748-A025-9DBD24183F5B}" type="presParOf" srcId="{52C203D8-E40B-4F9D-91DF-0C40E03D1C71}" destId="{8A6F4ECB-6583-4B9D-B1D4-3799FC390749}" srcOrd="0" destOrd="0" presId="urn:microsoft.com/office/officeart/2008/layout/HorizontalMultiLevelHierarchy"/>
    <dgm:cxn modelId="{99F01F98-DA22-47DE-82AE-6681B04C70F7}" type="presParOf" srcId="{52C203D8-E40B-4F9D-91DF-0C40E03D1C71}" destId="{8E29216D-1B9D-4A40-BFA0-BEF496AD6AEC}" srcOrd="1" destOrd="0" presId="urn:microsoft.com/office/officeart/2008/layout/HorizontalMultiLevelHierarchy"/>
    <dgm:cxn modelId="{8BEF7C27-470E-4502-ACF3-6BF03C452344}" type="presParOf" srcId="{5E952EAD-C7A5-4164-B503-C1BA44F8EE09}" destId="{4505ADA1-D796-48DE-8D5A-1F9C333236BC}" srcOrd="2" destOrd="0" presId="urn:microsoft.com/office/officeart/2008/layout/HorizontalMultiLevelHierarchy"/>
    <dgm:cxn modelId="{589FCA71-739A-4381-97F1-86BBF646740C}" type="presParOf" srcId="{4505ADA1-D796-48DE-8D5A-1F9C333236BC}" destId="{B8541591-D692-46D4-B420-190E5424CA97}" srcOrd="0" destOrd="0" presId="urn:microsoft.com/office/officeart/2008/layout/HorizontalMultiLevelHierarchy"/>
    <dgm:cxn modelId="{E7FE130B-4286-4F6E-88ED-4B7EC67E2550}" type="presParOf" srcId="{5E952EAD-C7A5-4164-B503-C1BA44F8EE09}" destId="{D05BC5DB-AC4E-4FBE-9D04-4181DE8B21C0}" srcOrd="3" destOrd="0" presId="urn:microsoft.com/office/officeart/2008/layout/HorizontalMultiLevelHierarchy"/>
    <dgm:cxn modelId="{507B1F7D-1B95-496E-AAFB-9CE1DD2BBD6B}" type="presParOf" srcId="{D05BC5DB-AC4E-4FBE-9D04-4181DE8B21C0}" destId="{5D5BA509-2B74-4A52-A2F4-19F4661F20BC}" srcOrd="0" destOrd="0" presId="urn:microsoft.com/office/officeart/2008/layout/HorizontalMultiLevelHierarchy"/>
    <dgm:cxn modelId="{CF7F9892-D85E-40CB-B755-8403BACA12B3}" type="presParOf" srcId="{D05BC5DB-AC4E-4FBE-9D04-4181DE8B21C0}" destId="{3934399A-DFD3-4630-94C0-E5ECC82C2605}" srcOrd="1" destOrd="0" presId="urn:microsoft.com/office/officeart/2008/layout/HorizontalMultiLevelHierarchy"/>
    <dgm:cxn modelId="{BC5626E9-2AEA-4CE1-AE9F-8772C1F44841}" type="presParOf" srcId="{5E952EAD-C7A5-4164-B503-C1BA44F8EE09}" destId="{37BE936C-ECA8-40CE-AA82-463F4BBD1282}" srcOrd="4" destOrd="0" presId="urn:microsoft.com/office/officeart/2008/layout/HorizontalMultiLevelHierarchy"/>
    <dgm:cxn modelId="{D02AB469-A36F-43C7-8AF8-C56FAB71BB03}" type="presParOf" srcId="{37BE936C-ECA8-40CE-AA82-463F4BBD1282}" destId="{BA8BD4D4-888D-4FB3-9225-CFBC05A9A086}" srcOrd="0" destOrd="0" presId="urn:microsoft.com/office/officeart/2008/layout/HorizontalMultiLevelHierarchy"/>
    <dgm:cxn modelId="{26267B41-3F7B-4359-B827-8A877038227F}" type="presParOf" srcId="{5E952EAD-C7A5-4164-B503-C1BA44F8EE09}" destId="{04F270C7-DDAC-49E8-BCCC-FAFD0527B0E6}" srcOrd="5" destOrd="0" presId="urn:microsoft.com/office/officeart/2008/layout/HorizontalMultiLevelHierarchy"/>
    <dgm:cxn modelId="{A4E1C044-C889-430F-8B4C-392F8CE8EA62}" type="presParOf" srcId="{04F270C7-DDAC-49E8-BCCC-FAFD0527B0E6}" destId="{306930EA-2473-42D4-BDE3-BC87EFE4036A}" srcOrd="0" destOrd="0" presId="urn:microsoft.com/office/officeart/2008/layout/HorizontalMultiLevelHierarchy"/>
    <dgm:cxn modelId="{1B92E7A9-1C60-40BB-BCA4-284558AC25B0}" type="presParOf" srcId="{04F270C7-DDAC-49E8-BCCC-FAFD0527B0E6}" destId="{6B33463B-B611-419C-8E58-EA8E38E3B7C9}" srcOrd="1" destOrd="0" presId="urn:microsoft.com/office/officeart/2008/layout/HorizontalMultiLevelHierarchy"/>
    <dgm:cxn modelId="{7298F33E-60B9-43B3-B06E-D4A0126D293D}" type="presParOf" srcId="{5E952EAD-C7A5-4164-B503-C1BA44F8EE09}" destId="{DEFB7343-48F7-46DA-B6EF-F0949B80747D}" srcOrd="6" destOrd="0" presId="urn:microsoft.com/office/officeart/2008/layout/HorizontalMultiLevelHierarchy"/>
    <dgm:cxn modelId="{8AB73BDF-6727-4FFD-B53E-3A58A74FD06D}" type="presParOf" srcId="{DEFB7343-48F7-46DA-B6EF-F0949B80747D}" destId="{AA6970DF-F2E7-4312-9309-4897FE2BF5EE}" srcOrd="0" destOrd="0" presId="urn:microsoft.com/office/officeart/2008/layout/HorizontalMultiLevelHierarchy"/>
    <dgm:cxn modelId="{727F1667-00C0-4A32-B14B-6544947BCFAB}" type="presParOf" srcId="{5E952EAD-C7A5-4164-B503-C1BA44F8EE09}" destId="{E77DC408-56D9-4E59-9058-2E856693D264}" srcOrd="7" destOrd="0" presId="urn:microsoft.com/office/officeart/2008/layout/HorizontalMultiLevelHierarchy"/>
    <dgm:cxn modelId="{7FBCFF0A-35C6-4236-83C2-B670F06D97C5}" type="presParOf" srcId="{E77DC408-56D9-4E59-9058-2E856693D264}" destId="{C71C6F45-354C-4224-AD54-88B7E7B59CF2}" srcOrd="0" destOrd="0" presId="urn:microsoft.com/office/officeart/2008/layout/HorizontalMultiLevelHierarchy"/>
    <dgm:cxn modelId="{BDDF9D8F-CFCD-4A8E-BB40-222D9EDBC323}" type="presParOf" srcId="{E77DC408-56D9-4E59-9058-2E856693D264}" destId="{172524EE-4B09-48CD-AD32-8B1E8D61ED52}" srcOrd="1" destOrd="0" presId="urn:microsoft.com/office/officeart/2008/layout/HorizontalMultiLevelHierarchy"/>
    <dgm:cxn modelId="{90331DF1-05B0-40BC-A5C1-1B16179716B2}" type="presParOf" srcId="{EDF84776-7457-4AEB-8C31-5AA17171D659}" destId="{97E5E39A-E7D5-40FC-806B-03F60971B6AF}" srcOrd="4" destOrd="0" presId="urn:microsoft.com/office/officeart/2008/layout/HorizontalMultiLevelHierarchy"/>
    <dgm:cxn modelId="{DD67EF6A-0720-480B-80B8-218F66F4058B}" type="presParOf" srcId="{97E5E39A-E7D5-40FC-806B-03F60971B6AF}" destId="{82363AB2-651E-4774-99D9-DC6AFDBDC25E}" srcOrd="0" destOrd="0" presId="urn:microsoft.com/office/officeart/2008/layout/HorizontalMultiLevelHierarchy"/>
    <dgm:cxn modelId="{3FDF5134-C4F4-4A09-A9B8-43B9C342743F}" type="presParOf" srcId="{EDF84776-7457-4AEB-8C31-5AA17171D659}" destId="{41D5C553-7D08-4F63-8A88-4726BE4A6961}" srcOrd="5" destOrd="0" presId="urn:microsoft.com/office/officeart/2008/layout/HorizontalMultiLevelHierarchy"/>
    <dgm:cxn modelId="{BB122C14-C99A-4980-8B6B-EA3A1DD664C9}" type="presParOf" srcId="{41D5C553-7D08-4F63-8A88-4726BE4A6961}" destId="{D7E3E161-8753-4E02-911B-016226F9F838}" srcOrd="0" destOrd="0" presId="urn:microsoft.com/office/officeart/2008/layout/HorizontalMultiLevelHierarchy"/>
    <dgm:cxn modelId="{546E7B97-61DE-4720-B6B1-71BB50FB7F14}" type="presParOf" srcId="{41D5C553-7D08-4F63-8A88-4726BE4A6961}" destId="{2B50CF7C-2820-4A6A-8C1A-7585F3CB81A6}" srcOrd="1" destOrd="0" presId="urn:microsoft.com/office/officeart/2008/layout/HorizontalMultiLevelHierarchy"/>
    <dgm:cxn modelId="{08A40B64-0D6D-4FD7-9DA0-287D7EA11B4F}" type="presParOf" srcId="{2B50CF7C-2820-4A6A-8C1A-7585F3CB81A6}" destId="{31072BF7-8613-4B7E-AB0E-17366996B169}" srcOrd="0" destOrd="0" presId="urn:microsoft.com/office/officeart/2008/layout/HorizontalMultiLevelHierarchy"/>
    <dgm:cxn modelId="{C89AF536-47C8-4406-8B32-3028096B5C74}" type="presParOf" srcId="{31072BF7-8613-4B7E-AB0E-17366996B169}" destId="{F0AFB1BF-F639-42C2-8167-7A21A58A0EB9}" srcOrd="0" destOrd="0" presId="urn:microsoft.com/office/officeart/2008/layout/HorizontalMultiLevelHierarchy"/>
    <dgm:cxn modelId="{A1E7E234-0A8E-432C-9BB1-A95802C5A88A}" type="presParOf" srcId="{2B50CF7C-2820-4A6A-8C1A-7585F3CB81A6}" destId="{52538DB0-8D8A-4B7F-A75F-1520935C52AE}" srcOrd="1" destOrd="0" presId="urn:microsoft.com/office/officeart/2008/layout/HorizontalMultiLevelHierarchy"/>
    <dgm:cxn modelId="{9BC52EF3-08AA-48BE-B112-BE6F54A2EC05}" type="presParOf" srcId="{52538DB0-8D8A-4B7F-A75F-1520935C52AE}" destId="{EB940918-8778-4A94-94CC-F6D9FAF8FDEA}" srcOrd="0" destOrd="0" presId="urn:microsoft.com/office/officeart/2008/layout/HorizontalMultiLevelHierarchy"/>
    <dgm:cxn modelId="{1972C633-5B92-423B-A04A-377714EE7493}" type="presParOf" srcId="{52538DB0-8D8A-4B7F-A75F-1520935C52AE}" destId="{45022920-1189-44D9-8BE3-D65454D220FF}" srcOrd="1" destOrd="0" presId="urn:microsoft.com/office/officeart/2008/layout/HorizontalMultiLevelHierarchy"/>
    <dgm:cxn modelId="{17F35F5E-8E17-4F30-BCD6-CBD17690B55E}" type="presParOf" srcId="{2B50CF7C-2820-4A6A-8C1A-7585F3CB81A6}" destId="{9B9DFC1B-D1C7-4274-8C28-C0A2C30942FD}" srcOrd="2" destOrd="0" presId="urn:microsoft.com/office/officeart/2008/layout/HorizontalMultiLevelHierarchy"/>
    <dgm:cxn modelId="{A5E02CAD-7356-4FD3-B98E-49216FE3B9C1}" type="presParOf" srcId="{9B9DFC1B-D1C7-4274-8C28-C0A2C30942FD}" destId="{1838BD1F-42CD-49D0-8411-EB1EC8DA37F5}" srcOrd="0" destOrd="0" presId="urn:microsoft.com/office/officeart/2008/layout/HorizontalMultiLevelHierarchy"/>
    <dgm:cxn modelId="{EA14D54E-B826-4C47-8F97-72495EAB12ED}" type="presParOf" srcId="{2B50CF7C-2820-4A6A-8C1A-7585F3CB81A6}" destId="{BB4FED53-87D8-4862-9E9D-EA219E79219E}" srcOrd="3" destOrd="0" presId="urn:microsoft.com/office/officeart/2008/layout/HorizontalMultiLevelHierarchy"/>
    <dgm:cxn modelId="{57F71E0B-D019-4EB5-B8B0-1836BD05A9B8}" type="presParOf" srcId="{BB4FED53-87D8-4862-9E9D-EA219E79219E}" destId="{3E83775B-8099-4A7E-A1B7-797CD3910D35}" srcOrd="0" destOrd="0" presId="urn:microsoft.com/office/officeart/2008/layout/HorizontalMultiLevelHierarchy"/>
    <dgm:cxn modelId="{9E05438D-B05B-486B-B9CF-B06A04F3031B}" type="presParOf" srcId="{BB4FED53-87D8-4862-9E9D-EA219E79219E}" destId="{6D134400-4A0B-4D3D-88A7-62B5444D17E1}" srcOrd="1" destOrd="0" presId="urn:microsoft.com/office/officeart/2008/layout/HorizontalMultiLevelHierarchy"/>
    <dgm:cxn modelId="{DDE38814-3211-4F56-876F-8CD82BC0B300}" type="presParOf" srcId="{2B50CF7C-2820-4A6A-8C1A-7585F3CB81A6}" destId="{007A99D7-532D-4674-93FA-695631D512AF}" srcOrd="4" destOrd="0" presId="urn:microsoft.com/office/officeart/2008/layout/HorizontalMultiLevelHierarchy"/>
    <dgm:cxn modelId="{92A1434A-3CAD-4C04-9E5F-1B9BC68F99EB}" type="presParOf" srcId="{007A99D7-532D-4674-93FA-695631D512AF}" destId="{430B7EC9-27AC-4B18-900C-CA9C55B9A98F}" srcOrd="0" destOrd="0" presId="urn:microsoft.com/office/officeart/2008/layout/HorizontalMultiLevelHierarchy"/>
    <dgm:cxn modelId="{44D88251-C98A-4302-96C4-2E60C6A0173F}" type="presParOf" srcId="{2B50CF7C-2820-4A6A-8C1A-7585F3CB81A6}" destId="{942B9DFB-5B92-4B1D-99B4-AFD3CF472B26}" srcOrd="5" destOrd="0" presId="urn:microsoft.com/office/officeart/2008/layout/HorizontalMultiLevelHierarchy"/>
    <dgm:cxn modelId="{00B32177-E003-4467-B0D4-B0EAA94080D6}" type="presParOf" srcId="{942B9DFB-5B92-4B1D-99B4-AFD3CF472B26}" destId="{7FB7368C-3AEB-48B9-87B5-E2255D76AFBF}" srcOrd="0" destOrd="0" presId="urn:microsoft.com/office/officeart/2008/layout/HorizontalMultiLevelHierarchy"/>
    <dgm:cxn modelId="{5A419276-BAE3-42A0-9077-C138E4051612}" type="presParOf" srcId="{942B9DFB-5B92-4B1D-99B4-AFD3CF472B26}" destId="{B5928F80-DC26-41E8-8340-1A8DA975C99A}" srcOrd="1" destOrd="0" presId="urn:microsoft.com/office/officeart/2008/layout/HorizontalMultiLevelHierarchy"/>
    <dgm:cxn modelId="{C72B311C-23C5-4716-AB04-D0A45ABD0750}" type="presParOf" srcId="{2B50CF7C-2820-4A6A-8C1A-7585F3CB81A6}" destId="{3BB26CFC-0E77-4032-9F91-9B33BC50319A}" srcOrd="6" destOrd="0" presId="urn:microsoft.com/office/officeart/2008/layout/HorizontalMultiLevelHierarchy"/>
    <dgm:cxn modelId="{B2204224-64F9-43E0-91C8-18336ABD90AB}" type="presParOf" srcId="{3BB26CFC-0E77-4032-9F91-9B33BC50319A}" destId="{50EDC868-645C-415C-95CC-6C735681A235}" srcOrd="0" destOrd="0" presId="urn:microsoft.com/office/officeart/2008/layout/HorizontalMultiLevelHierarchy"/>
    <dgm:cxn modelId="{8CBDDB63-BACE-46C4-9908-368143C0979A}" type="presParOf" srcId="{2B50CF7C-2820-4A6A-8C1A-7585F3CB81A6}" destId="{43ACCA96-4B83-4336-850C-783B0E48F7FD}" srcOrd="7" destOrd="0" presId="urn:microsoft.com/office/officeart/2008/layout/HorizontalMultiLevelHierarchy"/>
    <dgm:cxn modelId="{39A9AEC9-3ADE-4F31-B706-346CEBAA60FF}" type="presParOf" srcId="{43ACCA96-4B83-4336-850C-783B0E48F7FD}" destId="{3B1FF5F9-75C4-4899-B8B3-0F9F221691B3}" srcOrd="0" destOrd="0" presId="urn:microsoft.com/office/officeart/2008/layout/HorizontalMultiLevelHierarchy"/>
    <dgm:cxn modelId="{B9D74C50-402F-4EE0-9B94-4762F607604B}" type="presParOf" srcId="{43ACCA96-4B83-4336-850C-783B0E48F7FD}" destId="{0E7D4D7D-EBFE-4D78-B650-72095CDEA2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15C766-CA78-4236-BDB7-525F0D88BC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A058FB9-267B-4270-8BFF-AC571D94F9E9}">
      <dgm:prSet phldrT="[Text]" custT="1"/>
      <dgm:spPr>
        <a:solidFill>
          <a:srgbClr val="FF66FF"/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دوره دوم ابتدايي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647B000F-852C-4F94-8788-FAAE2A348B71}" type="parTrans" cxnId="{990F342D-1AE6-45B1-B5C4-B695CA831A49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33FD84A2-3412-43EB-B7B6-685E1BFA50A3}" type="sibTrans" cxnId="{990F342D-1AE6-45B1-B5C4-B695CA831A49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5A1433FD-1E63-4533-8723-E11E4AA55E9A}">
      <dgm:prSet phldrT="[Text]" custT="1"/>
      <dgm:spPr>
        <a:solidFill>
          <a:srgbClr val="FF9999"/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پايه چهارم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E750D0B-47B7-41EA-88D8-296FD9A81324}" type="parTrans" cxnId="{8C2D65EB-E1E7-436B-B2C1-7F1F97060CBE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8D4632AA-DACC-403D-A6D6-DD7078FF09E2}" type="sibTrans" cxnId="{8C2D65EB-E1E7-436B-B2C1-7F1F97060CBE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83887EEB-C43F-486E-A2F4-EF78AD1FA520}">
      <dgm:prSet phldrT="[Text]" custT="1"/>
      <dgm:spPr>
        <a:solidFill>
          <a:srgbClr val="FF9999"/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پايه پنجم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C6980BE-A5D5-4992-AE22-2C908EAB7847}" type="parTrans" cxnId="{19A04037-F10B-49CB-ACA5-903716207F7A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0D47F747-069E-4F53-BD76-D493431286B7}" type="sibTrans" cxnId="{19A04037-F10B-49CB-ACA5-903716207F7A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A3110C4F-13EF-4940-8AD0-BAE6B47921CD}">
      <dgm:prSet phldrT="[Text]" custT="1"/>
      <dgm:spPr>
        <a:solidFill>
          <a:srgbClr val="FF9999"/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پايه ششم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CA399C5-F7F3-4625-B417-8DBE59631D8D}" type="parTrans" cxnId="{ABF74351-6E78-4944-8A21-516AA35A4ECC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295FABCC-A2E9-41DE-B6A0-4B0A9B424A91}" type="sibTrans" cxnId="{ABF74351-6E78-4944-8A21-516AA35A4ECC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D2F7A967-2D4C-4C7A-AEC8-D36D24FD6EF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وضعيت بدني: آشنايي با عملكرد عضلات و استخوان ها و نقش آنها در حركات، آگاهي از ناتواني هاي حركتي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3F4A52A-BE01-4CA2-9095-1EF55E897A80}" type="parTrans" cxnId="{60E3EC52-EB4B-4A19-AB8B-C55673F1E505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0EBA01F0-68EA-4624-A856-FD7CEB0409C3}" type="sibTrans" cxnId="{60E3EC52-EB4B-4A19-AB8B-C55673F1E505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0E584EB9-EB8D-451D-BFD8-D9178759419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بهداشت و تغذيه: آگاهي از برخي اصول بهداشت و تغذيه ورزشي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68AA6E4-330D-48F3-8D9E-D069B0A449EF}" type="parTrans" cxnId="{73F9C4F9-F793-40A3-82AD-EF2F37F62BDE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6ADD0DC8-114A-4723-B9FE-6C6FBC7C8646}" type="sibTrans" cxnId="{73F9C4F9-F793-40A3-82AD-EF2F37F62BDE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E438A108-F904-4531-978D-BB6600710EA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ايمني در ورزش: آگاهي از برخي عوامل خطرساز و عوامل كاهش دهنده آسيب هاي ورزشي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B2F5667-DE1B-47B0-8E78-5E82DB1D9284}" type="parTrans" cxnId="{3F0FD21B-72EE-48E2-ADE6-D5697EE06394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40940FCF-DFD8-43C9-B1F6-336D3CF294A2}" type="sibTrans" cxnId="{3F0FD21B-72EE-48E2-ADE6-D5697EE06394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E44F8C66-B1FF-4457-896B-E6FD59E98257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وضعيت بدني: ايستادن و خستگي، نشستن و بيماري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D76266A-3035-4463-8EF0-7ADF93EF530C}" type="parTrans" cxnId="{A0104BE6-B5D8-4602-B5F8-D6B8F2160FBA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D8F3866E-CFA3-43E5-B265-D005D1FC129F}" type="sibTrans" cxnId="{A0104BE6-B5D8-4602-B5F8-D6B8F2160FBA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0DA0BE90-0A7B-4816-B117-288E45B0632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بهداشت و تغذيه: نقش آب در فعاليت ورزشي و اهميت كنتل وزن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F2599500-67DC-4371-A563-A5FE2A17FF7B}" type="parTrans" cxnId="{360A8365-F05E-49D9-A5B1-6C0FA8B87254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F5396D2E-EB60-4557-A1C2-95D534508F4E}" type="sibTrans" cxnId="{360A8365-F05E-49D9-A5B1-6C0FA8B87254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A1A38BB6-B897-4362-8ACC-5DCA74B351E3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ايمني در ورزش: آگاهي از اماكن پرخطر، آگاهي از ورزش هاي ايمن، آشنايي با ابزارهايي كه از آسيب جلوگيري مي كند</a:t>
          </a:r>
        </a:p>
      </dgm:t>
    </dgm:pt>
    <dgm:pt modelId="{A25DE57B-B85F-49BE-B113-5343CC416816}" type="parTrans" cxnId="{3E57220C-9605-4532-B456-3F1B9C73972D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A436EC83-3F5C-4C1F-96F6-8DFF852ACCE9}" type="sibTrans" cxnId="{3E57220C-9605-4532-B456-3F1B9C73972D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B25E6D84-1B25-41A9-90E5-29A3DC6BE2D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وضعيت بدني:ايستادن، نشستن، راه رفتن، خوابيدن، دويدن، آگاهي از قابليت ها و محدوديتهاي حركتي خود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047A6A8B-EAA6-4C61-B08B-F08865429D82}" type="parTrans" cxnId="{299E2DC0-B491-45CC-BEF5-EC84343F8E52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3CA6D8E3-9B15-4F5D-9B05-DFE41E1571B6}" type="sibTrans" cxnId="{299E2DC0-B491-45CC-BEF5-EC84343F8E52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92604E85-EFC4-49EA-A8C8-1CB00D9D6DA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بهداشت و تغذيه:تاثير تغذيه وفعاليت جسماني بر كنترل وزن و سلامت بدن و جلوگيري از بيماري ها، بهداشت فردي و عمومي در محيط هاي ورزشي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33361A4-7C56-4269-B917-FA4AE49EC1AC}" type="parTrans" cxnId="{79B73695-8747-492E-8DDE-ECCD5F92B9C4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045BE46E-3766-4227-9142-E73BCDDEC6C0}" type="sibTrans" cxnId="{79B73695-8747-492E-8DDE-ECCD5F92B9C4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941CC42D-048D-44E9-8FDC-4528F67E7C8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ايمني در ورزش:نحوه مواجهه با آسيب ديدگي در هنگام ورزش، نحوه مواجهه با آسيب ديدگي همبازي، نكات ايمني هنگام استفاده از وسايل ورزشي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3AE0EF7-3BDE-4FBA-B0C5-09DA8DA8B542}" type="parTrans" cxnId="{6B25B376-D246-44DB-A8F9-1FA286925F77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63336035-117E-4EB6-80C1-2F1DA8C947DE}" type="sibTrans" cxnId="{6B25B376-D246-44DB-A8F9-1FA286925F77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6253DEA1-0550-482D-A911-A200E2038C9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آشنايي با روش هاي مراقبت از وسايل و امكانات ورزشي در حين استفاده و پس از زمان استفاده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FDA14C6-C82A-4473-B845-DCE13F04B9C6}" type="parTrans" cxnId="{92048D8B-7B13-47FE-A3CC-DE9C6D691438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AE5292F3-267E-462D-907F-E244A98CA0E6}" type="sibTrans" cxnId="{92048D8B-7B13-47FE-A3CC-DE9C6D691438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4B5E19D7-949B-41D7-9D11-B149CBE914A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فوايد و ويژگي هاي رشته هاي ورزشي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11E9579-B768-439F-AC91-BC22F8360741}" type="sibTrans" cxnId="{F0671C54-B6E2-456C-A01C-675967BD2F23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4056169B-905A-446F-AC9E-4D592D54FCA7}" type="parTrans" cxnId="{F0671C54-B6E2-456C-A01C-675967BD2F23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1BDF0ACE-87B5-4BD0-A49A-1BE0C621633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Zar" panose="00000400000000000000" pitchFamily="2" charset="-78"/>
            </a:rPr>
            <a:t>رشته هاي ورزشي: وسايل رشته هاي مختلف ورزشي ورزش هاي با دست و پا</a:t>
          </a:r>
          <a:endParaRPr lang="fa-IR" sz="16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5EB8DA6-C240-4E5A-B691-E5A4B486FD7B}" type="sibTrans" cxnId="{20349237-4B39-4619-B682-68DDE0B7D226}">
      <dgm:prSet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EA5E54F9-FE67-4E3C-9B63-1834BAB2159A}" type="parTrans" cxnId="{20349237-4B39-4619-B682-68DDE0B7D226}">
      <dgm:prSet custT="1"/>
      <dgm:spPr/>
      <dgm:t>
        <a:bodyPr/>
        <a:lstStyle/>
        <a:p>
          <a:pPr rtl="1"/>
          <a:endParaRPr lang="fa-IR" sz="1600">
            <a:cs typeface="B Zar" panose="00000400000000000000" pitchFamily="2" charset="-78"/>
          </a:endParaRPr>
        </a:p>
      </dgm:t>
    </dgm:pt>
    <dgm:pt modelId="{F03033C4-FEA0-489A-BAF4-094A5567C54D}" type="pres">
      <dgm:prSet presAssocID="{C415C766-CA78-4236-BDB7-525F0D88BC91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1DBBEA5-1F32-4E6E-82AA-AB077504220D}" type="pres">
      <dgm:prSet presAssocID="{6A058FB9-267B-4270-8BFF-AC571D94F9E9}" presName="root1" presStyleCnt="0"/>
      <dgm:spPr/>
    </dgm:pt>
    <dgm:pt modelId="{5B71C38F-D05A-4DC6-A185-44ECCB47EE42}" type="pres">
      <dgm:prSet presAssocID="{6A058FB9-267B-4270-8BFF-AC571D94F9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F84776-7457-4AEB-8C31-5AA17171D659}" type="pres">
      <dgm:prSet presAssocID="{6A058FB9-267B-4270-8BFF-AC571D94F9E9}" presName="level2hierChild" presStyleCnt="0"/>
      <dgm:spPr/>
    </dgm:pt>
    <dgm:pt modelId="{00AA78A1-45C7-4356-A84C-45D5610E2A10}" type="pres">
      <dgm:prSet presAssocID="{3E750D0B-47B7-41EA-88D8-296FD9A81324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B812ECF-7343-480B-9940-DA4A2F85A5B8}" type="pres">
      <dgm:prSet presAssocID="{3E750D0B-47B7-41EA-88D8-296FD9A81324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FBF36D0-714D-4EBB-B91B-4F369AF3ED99}" type="pres">
      <dgm:prSet presAssocID="{5A1433FD-1E63-4533-8723-E11E4AA55E9A}" presName="root2" presStyleCnt="0"/>
      <dgm:spPr/>
    </dgm:pt>
    <dgm:pt modelId="{ED9EE629-842E-43A9-8D12-BFE0F752372B}" type="pres">
      <dgm:prSet presAssocID="{5A1433FD-1E63-4533-8723-E11E4AA55E9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55DC20-C4FC-4D21-9274-C19AB810B145}" type="pres">
      <dgm:prSet presAssocID="{5A1433FD-1E63-4533-8723-E11E4AA55E9A}" presName="level3hierChild" presStyleCnt="0"/>
      <dgm:spPr/>
    </dgm:pt>
    <dgm:pt modelId="{D5F084F4-83A4-4ECB-9383-BAC3DFB799DA}" type="pres">
      <dgm:prSet presAssocID="{33F4A52A-BE01-4CA2-9095-1EF55E897A80}" presName="conn2-1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726BA92E-9DA0-4444-9111-4BE03A9337E3}" type="pres">
      <dgm:prSet presAssocID="{33F4A52A-BE01-4CA2-9095-1EF55E897A80}" presName="connTx" presStyleLbl="parChTrans1D3" presStyleIdx="0" presStyleCnt="12"/>
      <dgm:spPr/>
      <dgm:t>
        <a:bodyPr/>
        <a:lstStyle/>
        <a:p>
          <a:pPr rtl="1"/>
          <a:endParaRPr lang="fa-IR"/>
        </a:p>
      </dgm:t>
    </dgm:pt>
    <dgm:pt modelId="{6BEFBB32-072A-4875-A9F3-E769510FC671}" type="pres">
      <dgm:prSet presAssocID="{D2F7A967-2D4C-4C7A-AEC8-D36D24FD6EF1}" presName="root2" presStyleCnt="0"/>
      <dgm:spPr/>
    </dgm:pt>
    <dgm:pt modelId="{C61F1963-E5D5-42A9-B4EA-3F1FA7A88E09}" type="pres">
      <dgm:prSet presAssocID="{D2F7A967-2D4C-4C7A-AEC8-D36D24FD6EF1}" presName="LevelTwoTextNode" presStyleLbl="node3" presStyleIdx="0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DCAD41-BFB1-4D07-AD7F-48302C3F48EB}" type="pres">
      <dgm:prSet presAssocID="{D2F7A967-2D4C-4C7A-AEC8-D36D24FD6EF1}" presName="level3hierChild" presStyleCnt="0"/>
      <dgm:spPr/>
    </dgm:pt>
    <dgm:pt modelId="{41C137BF-6E63-4AC3-BED9-CBE940545CFD}" type="pres">
      <dgm:prSet presAssocID="{C68AA6E4-330D-48F3-8D9E-D069B0A449EF}" presName="conn2-1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2731DF9E-DC72-4676-9141-7456472340EE}" type="pres">
      <dgm:prSet presAssocID="{C68AA6E4-330D-48F3-8D9E-D069B0A449EF}" presName="connTx" presStyleLbl="parChTrans1D3" presStyleIdx="1" presStyleCnt="12"/>
      <dgm:spPr/>
      <dgm:t>
        <a:bodyPr/>
        <a:lstStyle/>
        <a:p>
          <a:pPr rtl="1"/>
          <a:endParaRPr lang="fa-IR"/>
        </a:p>
      </dgm:t>
    </dgm:pt>
    <dgm:pt modelId="{6FCD772C-FC6B-44A5-9597-EFC6F8C0C882}" type="pres">
      <dgm:prSet presAssocID="{0E584EB9-EB8D-451D-BFD8-D91787594199}" presName="root2" presStyleCnt="0"/>
      <dgm:spPr/>
    </dgm:pt>
    <dgm:pt modelId="{FB25F30D-11FA-4557-BDCB-D932E24B9FF3}" type="pres">
      <dgm:prSet presAssocID="{0E584EB9-EB8D-451D-BFD8-D91787594199}" presName="LevelTwoTextNode" presStyleLbl="node3" presStyleIdx="1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4E50B2-DC9B-4B79-BBF9-CB0467E10451}" type="pres">
      <dgm:prSet presAssocID="{0E584EB9-EB8D-451D-BFD8-D91787594199}" presName="level3hierChild" presStyleCnt="0"/>
      <dgm:spPr/>
    </dgm:pt>
    <dgm:pt modelId="{D124C3E2-6622-4C3D-9324-AA5AAEA1C725}" type="pres">
      <dgm:prSet presAssocID="{CB2F5667-DE1B-47B0-8E78-5E82DB1D9284}" presName="conn2-1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3EFB2A57-F9B9-45B6-AB94-8847F90CC56A}" type="pres">
      <dgm:prSet presAssocID="{CB2F5667-DE1B-47B0-8E78-5E82DB1D9284}" presName="connTx" presStyleLbl="parChTrans1D3" presStyleIdx="2" presStyleCnt="12"/>
      <dgm:spPr/>
      <dgm:t>
        <a:bodyPr/>
        <a:lstStyle/>
        <a:p>
          <a:pPr rtl="1"/>
          <a:endParaRPr lang="fa-IR"/>
        </a:p>
      </dgm:t>
    </dgm:pt>
    <dgm:pt modelId="{C9416033-9166-4CD0-9A1A-D6F735850D13}" type="pres">
      <dgm:prSet presAssocID="{E438A108-F904-4531-978D-BB6600710EA1}" presName="root2" presStyleCnt="0"/>
      <dgm:spPr/>
    </dgm:pt>
    <dgm:pt modelId="{60E5CAAF-5686-498B-95A2-1BC69D016D5A}" type="pres">
      <dgm:prSet presAssocID="{E438A108-F904-4531-978D-BB6600710EA1}" presName="LevelTwoTextNode" presStyleLbl="node3" presStyleIdx="2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9EEBA9-A80F-4B57-94E9-F817C1FD868E}" type="pres">
      <dgm:prSet presAssocID="{E438A108-F904-4531-978D-BB6600710EA1}" presName="level3hierChild" presStyleCnt="0"/>
      <dgm:spPr/>
    </dgm:pt>
    <dgm:pt modelId="{DE5FBFD1-D245-4C82-9689-668523B67DC2}" type="pres">
      <dgm:prSet presAssocID="{EA5E54F9-FE67-4E3C-9B63-1834BAB2159A}" presName="conn2-1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4B55E4EF-D076-4316-9421-D1B676A299FA}" type="pres">
      <dgm:prSet presAssocID="{EA5E54F9-FE67-4E3C-9B63-1834BAB2159A}" presName="connTx" presStyleLbl="parChTrans1D3" presStyleIdx="3" presStyleCnt="12"/>
      <dgm:spPr/>
      <dgm:t>
        <a:bodyPr/>
        <a:lstStyle/>
        <a:p>
          <a:pPr rtl="1"/>
          <a:endParaRPr lang="fa-IR"/>
        </a:p>
      </dgm:t>
    </dgm:pt>
    <dgm:pt modelId="{866B0CD9-983F-477D-A265-7A354BBEFCC7}" type="pres">
      <dgm:prSet presAssocID="{1BDF0ACE-87B5-4BD0-A49A-1BE0C6216333}" presName="root2" presStyleCnt="0"/>
      <dgm:spPr/>
    </dgm:pt>
    <dgm:pt modelId="{83515E8F-3F49-4BC3-B098-48ECE20889E5}" type="pres">
      <dgm:prSet presAssocID="{1BDF0ACE-87B5-4BD0-A49A-1BE0C6216333}" presName="LevelTwoTextNode" presStyleLbl="node3" presStyleIdx="3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6B6DD0A-A423-4929-B657-3ECCCB762658}" type="pres">
      <dgm:prSet presAssocID="{1BDF0ACE-87B5-4BD0-A49A-1BE0C6216333}" presName="level3hierChild" presStyleCnt="0"/>
      <dgm:spPr/>
    </dgm:pt>
    <dgm:pt modelId="{2531703E-D908-4F79-8C74-95D64CC5DEBC}" type="pres">
      <dgm:prSet presAssocID="{1C6980BE-A5D5-4992-AE22-2C908EAB7847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1F179B6-5B3F-4A85-AFF2-21307A381419}" type="pres">
      <dgm:prSet presAssocID="{1C6980BE-A5D5-4992-AE22-2C908EAB7847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418AADC-CA50-4795-9D9B-284EF002F749}" type="pres">
      <dgm:prSet presAssocID="{83887EEB-C43F-486E-A2F4-EF78AD1FA520}" presName="root2" presStyleCnt="0"/>
      <dgm:spPr/>
    </dgm:pt>
    <dgm:pt modelId="{178745A9-66ED-4A83-BE2F-F726C9D2F315}" type="pres">
      <dgm:prSet presAssocID="{83887EEB-C43F-486E-A2F4-EF78AD1FA52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952EAD-C7A5-4164-B503-C1BA44F8EE09}" type="pres">
      <dgm:prSet presAssocID="{83887EEB-C43F-486E-A2F4-EF78AD1FA520}" presName="level3hierChild" presStyleCnt="0"/>
      <dgm:spPr/>
    </dgm:pt>
    <dgm:pt modelId="{71E0AA51-87AE-4CA2-846A-C38177BD5668}" type="pres">
      <dgm:prSet presAssocID="{DD76266A-3035-4463-8EF0-7ADF93EF530C}" presName="conn2-1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5C9B08F5-D425-4042-9EEA-75D56E511D4B}" type="pres">
      <dgm:prSet presAssocID="{DD76266A-3035-4463-8EF0-7ADF93EF530C}" presName="connTx" presStyleLbl="parChTrans1D3" presStyleIdx="4" presStyleCnt="12"/>
      <dgm:spPr/>
      <dgm:t>
        <a:bodyPr/>
        <a:lstStyle/>
        <a:p>
          <a:pPr rtl="1"/>
          <a:endParaRPr lang="fa-IR"/>
        </a:p>
      </dgm:t>
    </dgm:pt>
    <dgm:pt modelId="{52C203D8-E40B-4F9D-91DF-0C40E03D1C71}" type="pres">
      <dgm:prSet presAssocID="{E44F8C66-B1FF-4457-896B-E6FD59E98257}" presName="root2" presStyleCnt="0"/>
      <dgm:spPr/>
    </dgm:pt>
    <dgm:pt modelId="{8A6F4ECB-6583-4B9D-B1D4-3799FC390749}" type="pres">
      <dgm:prSet presAssocID="{E44F8C66-B1FF-4457-896B-E6FD59E98257}" presName="LevelTwoTextNode" presStyleLbl="node3" presStyleIdx="4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E29216D-1B9D-4A40-BFA0-BEF496AD6AEC}" type="pres">
      <dgm:prSet presAssocID="{E44F8C66-B1FF-4457-896B-E6FD59E98257}" presName="level3hierChild" presStyleCnt="0"/>
      <dgm:spPr/>
    </dgm:pt>
    <dgm:pt modelId="{4505ADA1-D796-48DE-8D5A-1F9C333236BC}" type="pres">
      <dgm:prSet presAssocID="{F2599500-67DC-4371-A563-A5FE2A17FF7B}" presName="conn2-1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B8541591-D692-46D4-B420-190E5424CA97}" type="pres">
      <dgm:prSet presAssocID="{F2599500-67DC-4371-A563-A5FE2A17FF7B}" presName="connTx" presStyleLbl="parChTrans1D3" presStyleIdx="5" presStyleCnt="12"/>
      <dgm:spPr/>
      <dgm:t>
        <a:bodyPr/>
        <a:lstStyle/>
        <a:p>
          <a:pPr rtl="1"/>
          <a:endParaRPr lang="fa-IR"/>
        </a:p>
      </dgm:t>
    </dgm:pt>
    <dgm:pt modelId="{D05BC5DB-AC4E-4FBE-9D04-4181DE8B21C0}" type="pres">
      <dgm:prSet presAssocID="{0DA0BE90-0A7B-4816-B117-288E45B0632F}" presName="root2" presStyleCnt="0"/>
      <dgm:spPr/>
    </dgm:pt>
    <dgm:pt modelId="{5D5BA509-2B74-4A52-A2F4-19F4661F20BC}" type="pres">
      <dgm:prSet presAssocID="{0DA0BE90-0A7B-4816-B117-288E45B0632F}" presName="LevelTwoTextNode" presStyleLbl="node3" presStyleIdx="5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934399A-DFD3-4630-94C0-E5ECC82C2605}" type="pres">
      <dgm:prSet presAssocID="{0DA0BE90-0A7B-4816-B117-288E45B0632F}" presName="level3hierChild" presStyleCnt="0"/>
      <dgm:spPr/>
    </dgm:pt>
    <dgm:pt modelId="{37BE936C-ECA8-40CE-AA82-463F4BBD1282}" type="pres">
      <dgm:prSet presAssocID="{A25DE57B-B85F-49BE-B113-5343CC416816}" presName="conn2-1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BA8BD4D4-888D-4FB3-9225-CFBC05A9A086}" type="pres">
      <dgm:prSet presAssocID="{A25DE57B-B85F-49BE-B113-5343CC416816}" presName="connTx" presStyleLbl="parChTrans1D3" presStyleIdx="6" presStyleCnt="12"/>
      <dgm:spPr/>
      <dgm:t>
        <a:bodyPr/>
        <a:lstStyle/>
        <a:p>
          <a:pPr rtl="1"/>
          <a:endParaRPr lang="fa-IR"/>
        </a:p>
      </dgm:t>
    </dgm:pt>
    <dgm:pt modelId="{04F270C7-DDAC-49E8-BCCC-FAFD0527B0E6}" type="pres">
      <dgm:prSet presAssocID="{A1A38BB6-B897-4362-8ACC-5DCA74B351E3}" presName="root2" presStyleCnt="0"/>
      <dgm:spPr/>
    </dgm:pt>
    <dgm:pt modelId="{306930EA-2473-42D4-BDE3-BC87EFE4036A}" type="pres">
      <dgm:prSet presAssocID="{A1A38BB6-B897-4362-8ACC-5DCA74B351E3}" presName="LevelTwoTextNode" presStyleLbl="node3" presStyleIdx="6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33463B-B611-419C-8E58-EA8E38E3B7C9}" type="pres">
      <dgm:prSet presAssocID="{A1A38BB6-B897-4362-8ACC-5DCA74B351E3}" presName="level3hierChild" presStyleCnt="0"/>
      <dgm:spPr/>
    </dgm:pt>
    <dgm:pt modelId="{DEFB7343-48F7-46DA-B6EF-F0949B80747D}" type="pres">
      <dgm:prSet presAssocID="{4056169B-905A-446F-AC9E-4D592D54FCA7}" presName="conn2-1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AA6970DF-F2E7-4312-9309-4897FE2BF5EE}" type="pres">
      <dgm:prSet presAssocID="{4056169B-905A-446F-AC9E-4D592D54FCA7}" presName="connTx" presStyleLbl="parChTrans1D3" presStyleIdx="7" presStyleCnt="12"/>
      <dgm:spPr/>
      <dgm:t>
        <a:bodyPr/>
        <a:lstStyle/>
        <a:p>
          <a:pPr rtl="1"/>
          <a:endParaRPr lang="fa-IR"/>
        </a:p>
      </dgm:t>
    </dgm:pt>
    <dgm:pt modelId="{E77DC408-56D9-4E59-9058-2E856693D264}" type="pres">
      <dgm:prSet presAssocID="{4B5E19D7-949B-41D7-9D11-B149CBE914A5}" presName="root2" presStyleCnt="0"/>
      <dgm:spPr/>
    </dgm:pt>
    <dgm:pt modelId="{C71C6F45-354C-4224-AD54-88B7E7B59CF2}" type="pres">
      <dgm:prSet presAssocID="{4B5E19D7-949B-41D7-9D11-B149CBE914A5}" presName="LevelTwoTextNode" presStyleLbl="node3" presStyleIdx="7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72524EE-4B09-48CD-AD32-8B1E8D61ED52}" type="pres">
      <dgm:prSet presAssocID="{4B5E19D7-949B-41D7-9D11-B149CBE914A5}" presName="level3hierChild" presStyleCnt="0"/>
      <dgm:spPr/>
    </dgm:pt>
    <dgm:pt modelId="{97E5E39A-E7D5-40FC-806B-03F60971B6AF}" type="pres">
      <dgm:prSet presAssocID="{1CA399C5-F7F3-4625-B417-8DBE59631D8D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82363AB2-651E-4774-99D9-DC6AFDBDC25E}" type="pres">
      <dgm:prSet presAssocID="{1CA399C5-F7F3-4625-B417-8DBE59631D8D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1D5C553-7D08-4F63-8A88-4726BE4A6961}" type="pres">
      <dgm:prSet presAssocID="{A3110C4F-13EF-4940-8AD0-BAE6B47921CD}" presName="root2" presStyleCnt="0"/>
      <dgm:spPr/>
    </dgm:pt>
    <dgm:pt modelId="{D7E3E161-8753-4E02-911B-016226F9F838}" type="pres">
      <dgm:prSet presAssocID="{A3110C4F-13EF-4940-8AD0-BAE6B47921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50CF7C-2820-4A6A-8C1A-7585F3CB81A6}" type="pres">
      <dgm:prSet presAssocID="{A3110C4F-13EF-4940-8AD0-BAE6B47921CD}" presName="level3hierChild" presStyleCnt="0"/>
      <dgm:spPr/>
    </dgm:pt>
    <dgm:pt modelId="{31072BF7-8613-4B7E-AB0E-17366996B169}" type="pres">
      <dgm:prSet presAssocID="{047A6A8B-EAA6-4C61-B08B-F08865429D82}" presName="conn2-1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F0AFB1BF-F639-42C2-8167-7A21A58A0EB9}" type="pres">
      <dgm:prSet presAssocID="{047A6A8B-EAA6-4C61-B08B-F08865429D82}" presName="connTx" presStyleLbl="parChTrans1D3" presStyleIdx="8" presStyleCnt="12"/>
      <dgm:spPr/>
      <dgm:t>
        <a:bodyPr/>
        <a:lstStyle/>
        <a:p>
          <a:pPr rtl="1"/>
          <a:endParaRPr lang="fa-IR"/>
        </a:p>
      </dgm:t>
    </dgm:pt>
    <dgm:pt modelId="{52538DB0-8D8A-4B7F-A75F-1520935C52AE}" type="pres">
      <dgm:prSet presAssocID="{B25E6D84-1B25-41A9-90E5-29A3DC6BE2DA}" presName="root2" presStyleCnt="0"/>
      <dgm:spPr/>
    </dgm:pt>
    <dgm:pt modelId="{EB940918-8778-4A94-94CC-F6D9FAF8FDEA}" type="pres">
      <dgm:prSet presAssocID="{B25E6D84-1B25-41A9-90E5-29A3DC6BE2DA}" presName="LevelTwoTextNode" presStyleLbl="node3" presStyleIdx="8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022920-1189-44D9-8BE3-D65454D220FF}" type="pres">
      <dgm:prSet presAssocID="{B25E6D84-1B25-41A9-90E5-29A3DC6BE2DA}" presName="level3hierChild" presStyleCnt="0"/>
      <dgm:spPr/>
    </dgm:pt>
    <dgm:pt modelId="{9B9DFC1B-D1C7-4274-8C28-C0A2C30942FD}" type="pres">
      <dgm:prSet presAssocID="{C33361A4-7C56-4269-B917-FA4AE49EC1AC}" presName="conn2-1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1838BD1F-42CD-49D0-8411-EB1EC8DA37F5}" type="pres">
      <dgm:prSet presAssocID="{C33361A4-7C56-4269-B917-FA4AE49EC1AC}" presName="connTx" presStyleLbl="parChTrans1D3" presStyleIdx="9" presStyleCnt="12"/>
      <dgm:spPr/>
      <dgm:t>
        <a:bodyPr/>
        <a:lstStyle/>
        <a:p>
          <a:pPr rtl="1"/>
          <a:endParaRPr lang="fa-IR"/>
        </a:p>
      </dgm:t>
    </dgm:pt>
    <dgm:pt modelId="{BB4FED53-87D8-4862-9E9D-EA219E79219E}" type="pres">
      <dgm:prSet presAssocID="{92604E85-EFC4-49EA-A8C8-1CB00D9D6DAC}" presName="root2" presStyleCnt="0"/>
      <dgm:spPr/>
    </dgm:pt>
    <dgm:pt modelId="{3E83775B-8099-4A7E-A1B7-797CD3910D35}" type="pres">
      <dgm:prSet presAssocID="{92604E85-EFC4-49EA-A8C8-1CB00D9D6DAC}" presName="LevelTwoTextNode" presStyleLbl="node3" presStyleIdx="9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D134400-4A0B-4D3D-88A7-62B5444D17E1}" type="pres">
      <dgm:prSet presAssocID="{92604E85-EFC4-49EA-A8C8-1CB00D9D6DAC}" presName="level3hierChild" presStyleCnt="0"/>
      <dgm:spPr/>
    </dgm:pt>
    <dgm:pt modelId="{007A99D7-532D-4674-93FA-695631D512AF}" type="pres">
      <dgm:prSet presAssocID="{33AE0EF7-3BDE-4FBA-B0C5-09DA8DA8B542}" presName="conn2-1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430B7EC9-27AC-4B18-900C-CA9C55B9A98F}" type="pres">
      <dgm:prSet presAssocID="{33AE0EF7-3BDE-4FBA-B0C5-09DA8DA8B542}" presName="connTx" presStyleLbl="parChTrans1D3" presStyleIdx="10" presStyleCnt="12"/>
      <dgm:spPr/>
      <dgm:t>
        <a:bodyPr/>
        <a:lstStyle/>
        <a:p>
          <a:pPr rtl="1"/>
          <a:endParaRPr lang="fa-IR"/>
        </a:p>
      </dgm:t>
    </dgm:pt>
    <dgm:pt modelId="{942B9DFB-5B92-4B1D-99B4-AFD3CF472B26}" type="pres">
      <dgm:prSet presAssocID="{941CC42D-048D-44E9-8FDC-4528F67E7C88}" presName="root2" presStyleCnt="0"/>
      <dgm:spPr/>
    </dgm:pt>
    <dgm:pt modelId="{7FB7368C-3AEB-48B9-87B5-E2255D76AFBF}" type="pres">
      <dgm:prSet presAssocID="{941CC42D-048D-44E9-8FDC-4528F67E7C88}" presName="LevelTwoTextNode" presStyleLbl="node3" presStyleIdx="10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928F80-DC26-41E8-8340-1A8DA975C99A}" type="pres">
      <dgm:prSet presAssocID="{941CC42D-048D-44E9-8FDC-4528F67E7C88}" presName="level3hierChild" presStyleCnt="0"/>
      <dgm:spPr/>
    </dgm:pt>
    <dgm:pt modelId="{3BB26CFC-0E77-4032-9F91-9B33BC50319A}" type="pres">
      <dgm:prSet presAssocID="{7FDA14C6-C82A-4473-B845-DCE13F04B9C6}" presName="conn2-1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50EDC868-645C-415C-95CC-6C735681A235}" type="pres">
      <dgm:prSet presAssocID="{7FDA14C6-C82A-4473-B845-DCE13F04B9C6}" presName="connTx" presStyleLbl="parChTrans1D3" presStyleIdx="11" presStyleCnt="12"/>
      <dgm:spPr/>
      <dgm:t>
        <a:bodyPr/>
        <a:lstStyle/>
        <a:p>
          <a:pPr rtl="1"/>
          <a:endParaRPr lang="fa-IR"/>
        </a:p>
      </dgm:t>
    </dgm:pt>
    <dgm:pt modelId="{43ACCA96-4B83-4336-850C-783B0E48F7FD}" type="pres">
      <dgm:prSet presAssocID="{6253DEA1-0550-482D-A911-A200E2038C91}" presName="root2" presStyleCnt="0"/>
      <dgm:spPr/>
    </dgm:pt>
    <dgm:pt modelId="{3B1FF5F9-75C4-4899-B8B3-0F9F221691B3}" type="pres">
      <dgm:prSet presAssocID="{6253DEA1-0550-482D-A911-A200E2038C91}" presName="LevelTwoTextNode" presStyleLbl="node3" presStyleIdx="11" presStyleCnt="12" custScaleX="682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7D4D7D-EBFE-4D78-B650-72095CDEA245}" type="pres">
      <dgm:prSet presAssocID="{6253DEA1-0550-482D-A911-A200E2038C91}" presName="level3hierChild" presStyleCnt="0"/>
      <dgm:spPr/>
    </dgm:pt>
  </dgm:ptLst>
  <dgm:cxnLst>
    <dgm:cxn modelId="{3F0FD21B-72EE-48E2-ADE6-D5697EE06394}" srcId="{5A1433FD-1E63-4533-8723-E11E4AA55E9A}" destId="{E438A108-F904-4531-978D-BB6600710EA1}" srcOrd="2" destOrd="0" parTransId="{CB2F5667-DE1B-47B0-8E78-5E82DB1D9284}" sibTransId="{40940FCF-DFD8-43C9-B1F6-336D3CF294A2}"/>
    <dgm:cxn modelId="{9B4C062B-23E7-4747-BD3A-CA65670D39CF}" type="presOf" srcId="{3E750D0B-47B7-41EA-88D8-296FD9A81324}" destId="{5B812ECF-7343-480B-9940-DA4A2F85A5B8}" srcOrd="1" destOrd="0" presId="urn:microsoft.com/office/officeart/2008/layout/HorizontalMultiLevelHierarchy"/>
    <dgm:cxn modelId="{28AC167D-44AA-4A30-BD21-8EACCE560C02}" type="presOf" srcId="{DD76266A-3035-4463-8EF0-7ADF93EF530C}" destId="{5C9B08F5-D425-4042-9EEA-75D56E511D4B}" srcOrd="1" destOrd="0" presId="urn:microsoft.com/office/officeart/2008/layout/HorizontalMultiLevelHierarchy"/>
    <dgm:cxn modelId="{92048D8B-7B13-47FE-A3CC-DE9C6D691438}" srcId="{A3110C4F-13EF-4940-8AD0-BAE6B47921CD}" destId="{6253DEA1-0550-482D-A911-A200E2038C91}" srcOrd="3" destOrd="0" parTransId="{7FDA14C6-C82A-4473-B845-DCE13F04B9C6}" sibTransId="{AE5292F3-267E-462D-907F-E244A98CA0E6}"/>
    <dgm:cxn modelId="{20349237-4B39-4619-B682-68DDE0B7D226}" srcId="{5A1433FD-1E63-4533-8723-E11E4AA55E9A}" destId="{1BDF0ACE-87B5-4BD0-A49A-1BE0C6216333}" srcOrd="3" destOrd="0" parTransId="{EA5E54F9-FE67-4E3C-9B63-1834BAB2159A}" sibTransId="{15EB8DA6-C240-4E5A-B691-E5A4B486FD7B}"/>
    <dgm:cxn modelId="{8C2D65EB-E1E7-436B-B2C1-7F1F97060CBE}" srcId="{6A058FB9-267B-4270-8BFF-AC571D94F9E9}" destId="{5A1433FD-1E63-4533-8723-E11E4AA55E9A}" srcOrd="0" destOrd="0" parTransId="{3E750D0B-47B7-41EA-88D8-296FD9A81324}" sibTransId="{8D4632AA-DACC-403D-A6D6-DD7078FF09E2}"/>
    <dgm:cxn modelId="{63D5E113-5DF8-42F9-8F3F-413615433BC3}" type="presOf" srcId="{E44F8C66-B1FF-4457-896B-E6FD59E98257}" destId="{8A6F4ECB-6583-4B9D-B1D4-3799FC390749}" srcOrd="0" destOrd="0" presId="urn:microsoft.com/office/officeart/2008/layout/HorizontalMultiLevelHierarchy"/>
    <dgm:cxn modelId="{DE12DD42-CBD9-48E1-8D04-D27C79F8D50A}" type="presOf" srcId="{33AE0EF7-3BDE-4FBA-B0C5-09DA8DA8B542}" destId="{007A99D7-532D-4674-93FA-695631D512AF}" srcOrd="0" destOrd="0" presId="urn:microsoft.com/office/officeart/2008/layout/HorizontalMultiLevelHierarchy"/>
    <dgm:cxn modelId="{3E57220C-9605-4532-B456-3F1B9C73972D}" srcId="{83887EEB-C43F-486E-A2F4-EF78AD1FA520}" destId="{A1A38BB6-B897-4362-8ACC-5DCA74B351E3}" srcOrd="2" destOrd="0" parTransId="{A25DE57B-B85F-49BE-B113-5343CC416816}" sibTransId="{A436EC83-3F5C-4C1F-96F6-8DFF852ACCE9}"/>
    <dgm:cxn modelId="{6BD71C94-D0E1-4C8F-A73B-D98F242FB342}" type="presOf" srcId="{3E750D0B-47B7-41EA-88D8-296FD9A81324}" destId="{00AA78A1-45C7-4356-A84C-45D5610E2A10}" srcOrd="0" destOrd="0" presId="urn:microsoft.com/office/officeart/2008/layout/HorizontalMultiLevelHierarchy"/>
    <dgm:cxn modelId="{D43A595F-2F46-485C-A4DB-756305EB105D}" type="presOf" srcId="{CB2F5667-DE1B-47B0-8E78-5E82DB1D9284}" destId="{3EFB2A57-F9B9-45B6-AB94-8847F90CC56A}" srcOrd="1" destOrd="0" presId="urn:microsoft.com/office/officeart/2008/layout/HorizontalMultiLevelHierarchy"/>
    <dgm:cxn modelId="{78D43AA8-CE2B-4E53-BC13-BFC681F01812}" type="presOf" srcId="{F2599500-67DC-4371-A563-A5FE2A17FF7B}" destId="{4505ADA1-D796-48DE-8D5A-1F9C333236BC}" srcOrd="0" destOrd="0" presId="urn:microsoft.com/office/officeart/2008/layout/HorizontalMultiLevelHierarchy"/>
    <dgm:cxn modelId="{E21090E3-0380-4707-AE18-488AE87F2335}" type="presOf" srcId="{C33361A4-7C56-4269-B917-FA4AE49EC1AC}" destId="{1838BD1F-42CD-49D0-8411-EB1EC8DA37F5}" srcOrd="1" destOrd="0" presId="urn:microsoft.com/office/officeart/2008/layout/HorizontalMultiLevelHierarchy"/>
    <dgm:cxn modelId="{60E3EC52-EB4B-4A19-AB8B-C55673F1E505}" srcId="{5A1433FD-1E63-4533-8723-E11E4AA55E9A}" destId="{D2F7A967-2D4C-4C7A-AEC8-D36D24FD6EF1}" srcOrd="0" destOrd="0" parTransId="{33F4A52A-BE01-4CA2-9095-1EF55E897A80}" sibTransId="{0EBA01F0-68EA-4624-A856-FD7CEB0409C3}"/>
    <dgm:cxn modelId="{F0671C54-B6E2-456C-A01C-675967BD2F23}" srcId="{83887EEB-C43F-486E-A2F4-EF78AD1FA520}" destId="{4B5E19D7-949B-41D7-9D11-B149CBE914A5}" srcOrd="3" destOrd="0" parTransId="{4056169B-905A-446F-AC9E-4D592D54FCA7}" sibTransId="{711E9579-B768-439F-AC91-BC22F8360741}"/>
    <dgm:cxn modelId="{93E9258A-D9C5-4E46-8D8E-7F3927F01CE4}" type="presOf" srcId="{83887EEB-C43F-486E-A2F4-EF78AD1FA520}" destId="{178745A9-66ED-4A83-BE2F-F726C9D2F315}" srcOrd="0" destOrd="0" presId="urn:microsoft.com/office/officeart/2008/layout/HorizontalMultiLevelHierarchy"/>
    <dgm:cxn modelId="{73F9C4F9-F793-40A3-82AD-EF2F37F62BDE}" srcId="{5A1433FD-1E63-4533-8723-E11E4AA55E9A}" destId="{0E584EB9-EB8D-451D-BFD8-D91787594199}" srcOrd="1" destOrd="0" parTransId="{C68AA6E4-330D-48F3-8D9E-D069B0A449EF}" sibTransId="{6ADD0DC8-114A-4723-B9FE-6C6FBC7C8646}"/>
    <dgm:cxn modelId="{70E035F0-DFA7-4C58-A5D0-D762FE1EC71B}" type="presOf" srcId="{1C6980BE-A5D5-4992-AE22-2C908EAB7847}" destId="{2531703E-D908-4F79-8C74-95D64CC5DEBC}" srcOrd="0" destOrd="0" presId="urn:microsoft.com/office/officeart/2008/layout/HorizontalMultiLevelHierarchy"/>
    <dgm:cxn modelId="{9B19CB13-A643-4890-9195-EE630464C0FD}" type="presOf" srcId="{E438A108-F904-4531-978D-BB6600710EA1}" destId="{60E5CAAF-5686-498B-95A2-1BC69D016D5A}" srcOrd="0" destOrd="0" presId="urn:microsoft.com/office/officeart/2008/layout/HorizontalMultiLevelHierarchy"/>
    <dgm:cxn modelId="{A579546B-9AE1-4315-A4D6-B260B076DD69}" type="presOf" srcId="{A1A38BB6-B897-4362-8ACC-5DCA74B351E3}" destId="{306930EA-2473-42D4-BDE3-BC87EFE4036A}" srcOrd="0" destOrd="0" presId="urn:microsoft.com/office/officeart/2008/layout/HorizontalMultiLevelHierarchy"/>
    <dgm:cxn modelId="{E987CA8B-D08D-41C9-A522-0CEE8F3426F5}" type="presOf" srcId="{33F4A52A-BE01-4CA2-9095-1EF55E897A80}" destId="{D5F084F4-83A4-4ECB-9383-BAC3DFB799DA}" srcOrd="0" destOrd="0" presId="urn:microsoft.com/office/officeart/2008/layout/HorizontalMultiLevelHierarchy"/>
    <dgm:cxn modelId="{ABF74351-6E78-4944-8A21-516AA35A4ECC}" srcId="{6A058FB9-267B-4270-8BFF-AC571D94F9E9}" destId="{A3110C4F-13EF-4940-8AD0-BAE6B47921CD}" srcOrd="2" destOrd="0" parTransId="{1CA399C5-F7F3-4625-B417-8DBE59631D8D}" sibTransId="{295FABCC-A2E9-41DE-B6A0-4B0A9B424A91}"/>
    <dgm:cxn modelId="{0983DA39-264B-42F2-8B2F-78589A4368BF}" type="presOf" srcId="{A3110C4F-13EF-4940-8AD0-BAE6B47921CD}" destId="{D7E3E161-8753-4E02-911B-016226F9F838}" srcOrd="0" destOrd="0" presId="urn:microsoft.com/office/officeart/2008/layout/HorizontalMultiLevelHierarchy"/>
    <dgm:cxn modelId="{A4CB24D9-40EB-424A-8479-5EAB2AFC6A8A}" type="presOf" srcId="{A25DE57B-B85F-49BE-B113-5343CC416816}" destId="{BA8BD4D4-888D-4FB3-9225-CFBC05A9A086}" srcOrd="1" destOrd="0" presId="urn:microsoft.com/office/officeart/2008/layout/HorizontalMultiLevelHierarchy"/>
    <dgm:cxn modelId="{79B73695-8747-492E-8DDE-ECCD5F92B9C4}" srcId="{A3110C4F-13EF-4940-8AD0-BAE6B47921CD}" destId="{92604E85-EFC4-49EA-A8C8-1CB00D9D6DAC}" srcOrd="1" destOrd="0" parTransId="{C33361A4-7C56-4269-B917-FA4AE49EC1AC}" sibTransId="{045BE46E-3766-4227-9142-E73BCDDEC6C0}"/>
    <dgm:cxn modelId="{1101DF4F-7F64-4B84-A085-1AF6EB2D6A5B}" type="presOf" srcId="{7FDA14C6-C82A-4473-B845-DCE13F04B9C6}" destId="{3BB26CFC-0E77-4032-9F91-9B33BC50319A}" srcOrd="0" destOrd="0" presId="urn:microsoft.com/office/officeart/2008/layout/HorizontalMultiLevelHierarchy"/>
    <dgm:cxn modelId="{217AB1FE-1B11-423A-80B4-D018050AF02E}" type="presOf" srcId="{0DA0BE90-0A7B-4816-B117-288E45B0632F}" destId="{5D5BA509-2B74-4A52-A2F4-19F4661F20BC}" srcOrd="0" destOrd="0" presId="urn:microsoft.com/office/officeart/2008/layout/HorizontalMultiLevelHierarchy"/>
    <dgm:cxn modelId="{E0E50817-7803-46F2-9380-52336BAC09BB}" type="presOf" srcId="{4056169B-905A-446F-AC9E-4D592D54FCA7}" destId="{DEFB7343-48F7-46DA-B6EF-F0949B80747D}" srcOrd="0" destOrd="0" presId="urn:microsoft.com/office/officeart/2008/layout/HorizontalMultiLevelHierarchy"/>
    <dgm:cxn modelId="{9A2E06CB-F81A-4E57-B554-0AD136603116}" type="presOf" srcId="{B25E6D84-1B25-41A9-90E5-29A3DC6BE2DA}" destId="{EB940918-8778-4A94-94CC-F6D9FAF8FDEA}" srcOrd="0" destOrd="0" presId="urn:microsoft.com/office/officeart/2008/layout/HorizontalMultiLevelHierarchy"/>
    <dgm:cxn modelId="{DC5A07C2-6C37-4550-B48C-BDCAB2F22CA1}" type="presOf" srcId="{C68AA6E4-330D-48F3-8D9E-D069B0A449EF}" destId="{41C137BF-6E63-4AC3-BED9-CBE940545CFD}" srcOrd="0" destOrd="0" presId="urn:microsoft.com/office/officeart/2008/layout/HorizontalMultiLevelHierarchy"/>
    <dgm:cxn modelId="{B66FE5E4-904D-4130-BFE2-2C4B6E1E441E}" type="presOf" srcId="{6253DEA1-0550-482D-A911-A200E2038C91}" destId="{3B1FF5F9-75C4-4899-B8B3-0F9F221691B3}" srcOrd="0" destOrd="0" presId="urn:microsoft.com/office/officeart/2008/layout/HorizontalMultiLevelHierarchy"/>
    <dgm:cxn modelId="{D42484BD-D193-4E1D-852C-F6B9860FC4F7}" type="presOf" srcId="{D2F7A967-2D4C-4C7A-AEC8-D36D24FD6EF1}" destId="{C61F1963-E5D5-42A9-B4EA-3F1FA7A88E09}" srcOrd="0" destOrd="0" presId="urn:microsoft.com/office/officeart/2008/layout/HorizontalMultiLevelHierarchy"/>
    <dgm:cxn modelId="{7F5F368C-3897-4ACF-A012-5FDDA27E9FCA}" type="presOf" srcId="{CB2F5667-DE1B-47B0-8E78-5E82DB1D9284}" destId="{D124C3E2-6622-4C3D-9324-AA5AAEA1C725}" srcOrd="0" destOrd="0" presId="urn:microsoft.com/office/officeart/2008/layout/HorizontalMultiLevelHierarchy"/>
    <dgm:cxn modelId="{BB608D94-E52A-4846-A996-4A5A8441F49D}" type="presOf" srcId="{EA5E54F9-FE67-4E3C-9B63-1834BAB2159A}" destId="{4B55E4EF-D076-4316-9421-D1B676A299FA}" srcOrd="1" destOrd="0" presId="urn:microsoft.com/office/officeart/2008/layout/HorizontalMultiLevelHierarchy"/>
    <dgm:cxn modelId="{DFFDC0D1-510E-4900-A74C-0957DE8FD367}" type="presOf" srcId="{DD76266A-3035-4463-8EF0-7ADF93EF530C}" destId="{71E0AA51-87AE-4CA2-846A-C38177BD5668}" srcOrd="0" destOrd="0" presId="urn:microsoft.com/office/officeart/2008/layout/HorizontalMultiLevelHierarchy"/>
    <dgm:cxn modelId="{A0104BE6-B5D8-4602-B5F8-D6B8F2160FBA}" srcId="{83887EEB-C43F-486E-A2F4-EF78AD1FA520}" destId="{E44F8C66-B1FF-4457-896B-E6FD59E98257}" srcOrd="0" destOrd="0" parTransId="{DD76266A-3035-4463-8EF0-7ADF93EF530C}" sibTransId="{D8F3866E-CFA3-43E5-B265-D005D1FC129F}"/>
    <dgm:cxn modelId="{7562AF6A-08C5-4392-880F-CBF30562F512}" type="presOf" srcId="{33AE0EF7-3BDE-4FBA-B0C5-09DA8DA8B542}" destId="{430B7EC9-27AC-4B18-900C-CA9C55B9A98F}" srcOrd="1" destOrd="0" presId="urn:microsoft.com/office/officeart/2008/layout/HorizontalMultiLevelHierarchy"/>
    <dgm:cxn modelId="{C8D7B1CC-ECD4-441D-904C-42630D4091C7}" type="presOf" srcId="{A25DE57B-B85F-49BE-B113-5343CC416816}" destId="{37BE936C-ECA8-40CE-AA82-463F4BBD1282}" srcOrd="0" destOrd="0" presId="urn:microsoft.com/office/officeart/2008/layout/HorizontalMultiLevelHierarchy"/>
    <dgm:cxn modelId="{990F342D-1AE6-45B1-B5C4-B695CA831A49}" srcId="{C415C766-CA78-4236-BDB7-525F0D88BC91}" destId="{6A058FB9-267B-4270-8BFF-AC571D94F9E9}" srcOrd="0" destOrd="0" parTransId="{647B000F-852C-4F94-8788-FAAE2A348B71}" sibTransId="{33FD84A2-3412-43EB-B7B6-685E1BFA50A3}"/>
    <dgm:cxn modelId="{568C7724-7C56-4AFD-8509-2A8833A157CB}" type="presOf" srcId="{047A6A8B-EAA6-4C61-B08B-F08865429D82}" destId="{F0AFB1BF-F639-42C2-8167-7A21A58A0EB9}" srcOrd="1" destOrd="0" presId="urn:microsoft.com/office/officeart/2008/layout/HorizontalMultiLevelHierarchy"/>
    <dgm:cxn modelId="{C76216AC-B6E2-434C-B82B-4BCB1682D74B}" type="presOf" srcId="{EA5E54F9-FE67-4E3C-9B63-1834BAB2159A}" destId="{DE5FBFD1-D245-4C82-9689-668523B67DC2}" srcOrd="0" destOrd="0" presId="urn:microsoft.com/office/officeart/2008/layout/HorizontalMultiLevelHierarchy"/>
    <dgm:cxn modelId="{65D727A0-C0C8-488C-965A-E9C09F9F8597}" type="presOf" srcId="{C68AA6E4-330D-48F3-8D9E-D069B0A449EF}" destId="{2731DF9E-DC72-4676-9141-7456472340EE}" srcOrd="1" destOrd="0" presId="urn:microsoft.com/office/officeart/2008/layout/HorizontalMultiLevelHierarchy"/>
    <dgm:cxn modelId="{5EE0598E-2B4B-4A6E-A48E-F81A02885C48}" type="presOf" srcId="{941CC42D-048D-44E9-8FDC-4528F67E7C88}" destId="{7FB7368C-3AEB-48B9-87B5-E2255D76AFBF}" srcOrd="0" destOrd="0" presId="urn:microsoft.com/office/officeart/2008/layout/HorizontalMultiLevelHierarchy"/>
    <dgm:cxn modelId="{099E81B9-089C-4A15-A04C-5A379842BC41}" type="presOf" srcId="{5A1433FD-1E63-4533-8723-E11E4AA55E9A}" destId="{ED9EE629-842E-43A9-8D12-BFE0F752372B}" srcOrd="0" destOrd="0" presId="urn:microsoft.com/office/officeart/2008/layout/HorizontalMultiLevelHierarchy"/>
    <dgm:cxn modelId="{6B25B376-D246-44DB-A8F9-1FA286925F77}" srcId="{A3110C4F-13EF-4940-8AD0-BAE6B47921CD}" destId="{941CC42D-048D-44E9-8FDC-4528F67E7C88}" srcOrd="2" destOrd="0" parTransId="{33AE0EF7-3BDE-4FBA-B0C5-09DA8DA8B542}" sibTransId="{63336035-117E-4EB6-80C1-2F1DA8C947DE}"/>
    <dgm:cxn modelId="{36857B19-A5BE-498D-A5F3-0865F82EAE06}" type="presOf" srcId="{0E584EB9-EB8D-451D-BFD8-D91787594199}" destId="{FB25F30D-11FA-4557-BDCB-D932E24B9FF3}" srcOrd="0" destOrd="0" presId="urn:microsoft.com/office/officeart/2008/layout/HorizontalMultiLevelHierarchy"/>
    <dgm:cxn modelId="{0C72CB20-93C0-49CD-A860-9CE5D9F7E830}" type="presOf" srcId="{C33361A4-7C56-4269-B917-FA4AE49EC1AC}" destId="{9B9DFC1B-D1C7-4274-8C28-C0A2C30942FD}" srcOrd="0" destOrd="0" presId="urn:microsoft.com/office/officeart/2008/layout/HorizontalMultiLevelHierarchy"/>
    <dgm:cxn modelId="{209D730D-1B6F-4B70-AD41-B847EB542E69}" type="presOf" srcId="{6A058FB9-267B-4270-8BFF-AC571D94F9E9}" destId="{5B71C38F-D05A-4DC6-A185-44ECCB47EE42}" srcOrd="0" destOrd="0" presId="urn:microsoft.com/office/officeart/2008/layout/HorizontalMultiLevelHierarchy"/>
    <dgm:cxn modelId="{299E2DC0-B491-45CC-BEF5-EC84343F8E52}" srcId="{A3110C4F-13EF-4940-8AD0-BAE6B47921CD}" destId="{B25E6D84-1B25-41A9-90E5-29A3DC6BE2DA}" srcOrd="0" destOrd="0" parTransId="{047A6A8B-EAA6-4C61-B08B-F08865429D82}" sibTransId="{3CA6D8E3-9B15-4F5D-9B05-DFE41E1571B6}"/>
    <dgm:cxn modelId="{90AEDC1D-ADEA-4434-92D0-C002A0BD151D}" type="presOf" srcId="{7FDA14C6-C82A-4473-B845-DCE13F04B9C6}" destId="{50EDC868-645C-415C-95CC-6C735681A235}" srcOrd="1" destOrd="0" presId="urn:microsoft.com/office/officeart/2008/layout/HorizontalMultiLevelHierarchy"/>
    <dgm:cxn modelId="{19A04037-F10B-49CB-ACA5-903716207F7A}" srcId="{6A058FB9-267B-4270-8BFF-AC571D94F9E9}" destId="{83887EEB-C43F-486E-A2F4-EF78AD1FA520}" srcOrd="1" destOrd="0" parTransId="{1C6980BE-A5D5-4992-AE22-2C908EAB7847}" sibTransId="{0D47F747-069E-4F53-BD76-D493431286B7}"/>
    <dgm:cxn modelId="{D0EA62BD-FBC4-417A-A0F7-A233F601EC89}" type="presOf" srcId="{33F4A52A-BE01-4CA2-9095-1EF55E897A80}" destId="{726BA92E-9DA0-4444-9111-4BE03A9337E3}" srcOrd="1" destOrd="0" presId="urn:microsoft.com/office/officeart/2008/layout/HorizontalMultiLevelHierarchy"/>
    <dgm:cxn modelId="{C0D1D456-37AF-47F9-B040-50D6280BDF19}" type="presOf" srcId="{1CA399C5-F7F3-4625-B417-8DBE59631D8D}" destId="{82363AB2-651E-4774-99D9-DC6AFDBDC25E}" srcOrd="1" destOrd="0" presId="urn:microsoft.com/office/officeart/2008/layout/HorizontalMultiLevelHierarchy"/>
    <dgm:cxn modelId="{845817A1-97E9-44E9-B0B5-0F0413A5F6F9}" type="presOf" srcId="{1C6980BE-A5D5-4992-AE22-2C908EAB7847}" destId="{31F179B6-5B3F-4A85-AFF2-21307A381419}" srcOrd="1" destOrd="0" presId="urn:microsoft.com/office/officeart/2008/layout/HorizontalMultiLevelHierarchy"/>
    <dgm:cxn modelId="{01D74433-07C3-474D-B921-59CE12422777}" type="presOf" srcId="{047A6A8B-EAA6-4C61-B08B-F08865429D82}" destId="{31072BF7-8613-4B7E-AB0E-17366996B169}" srcOrd="0" destOrd="0" presId="urn:microsoft.com/office/officeart/2008/layout/HorizontalMultiLevelHierarchy"/>
    <dgm:cxn modelId="{A29E5D7F-F849-49AE-8B77-EE2F484B5248}" type="presOf" srcId="{F2599500-67DC-4371-A563-A5FE2A17FF7B}" destId="{B8541591-D692-46D4-B420-190E5424CA97}" srcOrd="1" destOrd="0" presId="urn:microsoft.com/office/officeart/2008/layout/HorizontalMultiLevelHierarchy"/>
    <dgm:cxn modelId="{6006EC23-CD19-447F-9C4A-1B2F398ECE8B}" type="presOf" srcId="{1BDF0ACE-87B5-4BD0-A49A-1BE0C6216333}" destId="{83515E8F-3F49-4BC3-B098-48ECE20889E5}" srcOrd="0" destOrd="0" presId="urn:microsoft.com/office/officeart/2008/layout/HorizontalMultiLevelHierarchy"/>
    <dgm:cxn modelId="{2FDEF6EC-7F57-4ECD-872B-5F3D21FD6855}" type="presOf" srcId="{1CA399C5-F7F3-4625-B417-8DBE59631D8D}" destId="{97E5E39A-E7D5-40FC-806B-03F60971B6AF}" srcOrd="0" destOrd="0" presId="urn:microsoft.com/office/officeart/2008/layout/HorizontalMultiLevelHierarchy"/>
    <dgm:cxn modelId="{710DC26A-C894-454D-9E41-E29BCB208461}" type="presOf" srcId="{4056169B-905A-446F-AC9E-4D592D54FCA7}" destId="{AA6970DF-F2E7-4312-9309-4897FE2BF5EE}" srcOrd="1" destOrd="0" presId="urn:microsoft.com/office/officeart/2008/layout/HorizontalMultiLevelHierarchy"/>
    <dgm:cxn modelId="{0FAEA3D7-302F-4EBF-87D4-2C387D78ABD3}" type="presOf" srcId="{92604E85-EFC4-49EA-A8C8-1CB00D9D6DAC}" destId="{3E83775B-8099-4A7E-A1B7-797CD3910D35}" srcOrd="0" destOrd="0" presId="urn:microsoft.com/office/officeart/2008/layout/HorizontalMultiLevelHierarchy"/>
    <dgm:cxn modelId="{9692A43C-23B1-425A-A8E8-67EDDE5B7E71}" type="presOf" srcId="{C415C766-CA78-4236-BDB7-525F0D88BC91}" destId="{F03033C4-FEA0-489A-BAF4-094A5567C54D}" srcOrd="0" destOrd="0" presId="urn:microsoft.com/office/officeart/2008/layout/HorizontalMultiLevelHierarchy"/>
    <dgm:cxn modelId="{E62F2153-787B-4ADE-93F6-40E8088EBCEA}" type="presOf" srcId="{4B5E19D7-949B-41D7-9D11-B149CBE914A5}" destId="{C71C6F45-354C-4224-AD54-88B7E7B59CF2}" srcOrd="0" destOrd="0" presId="urn:microsoft.com/office/officeart/2008/layout/HorizontalMultiLevelHierarchy"/>
    <dgm:cxn modelId="{360A8365-F05E-49D9-A5B1-6C0FA8B87254}" srcId="{83887EEB-C43F-486E-A2F4-EF78AD1FA520}" destId="{0DA0BE90-0A7B-4816-B117-288E45B0632F}" srcOrd="1" destOrd="0" parTransId="{F2599500-67DC-4371-A563-A5FE2A17FF7B}" sibTransId="{F5396D2E-EB60-4557-A1C2-95D534508F4E}"/>
    <dgm:cxn modelId="{97F27548-7163-496F-9BC1-63DFBDE9C5E5}" type="presParOf" srcId="{F03033C4-FEA0-489A-BAF4-094A5567C54D}" destId="{41DBBEA5-1F32-4E6E-82AA-AB077504220D}" srcOrd="0" destOrd="0" presId="urn:microsoft.com/office/officeart/2008/layout/HorizontalMultiLevelHierarchy"/>
    <dgm:cxn modelId="{0E011CD1-4C6C-4761-B9D3-E56495C86FEF}" type="presParOf" srcId="{41DBBEA5-1F32-4E6E-82AA-AB077504220D}" destId="{5B71C38F-D05A-4DC6-A185-44ECCB47EE42}" srcOrd="0" destOrd="0" presId="urn:microsoft.com/office/officeart/2008/layout/HorizontalMultiLevelHierarchy"/>
    <dgm:cxn modelId="{5356B305-499B-4159-A47B-6C3345046FD4}" type="presParOf" srcId="{41DBBEA5-1F32-4E6E-82AA-AB077504220D}" destId="{EDF84776-7457-4AEB-8C31-5AA17171D659}" srcOrd="1" destOrd="0" presId="urn:microsoft.com/office/officeart/2008/layout/HorizontalMultiLevelHierarchy"/>
    <dgm:cxn modelId="{CED4DD27-D841-4FBB-9638-17D929936417}" type="presParOf" srcId="{EDF84776-7457-4AEB-8C31-5AA17171D659}" destId="{00AA78A1-45C7-4356-A84C-45D5610E2A10}" srcOrd="0" destOrd="0" presId="urn:microsoft.com/office/officeart/2008/layout/HorizontalMultiLevelHierarchy"/>
    <dgm:cxn modelId="{9FA49FE6-A207-4085-B4F5-FF22CD1CD458}" type="presParOf" srcId="{00AA78A1-45C7-4356-A84C-45D5610E2A10}" destId="{5B812ECF-7343-480B-9940-DA4A2F85A5B8}" srcOrd="0" destOrd="0" presId="urn:microsoft.com/office/officeart/2008/layout/HorizontalMultiLevelHierarchy"/>
    <dgm:cxn modelId="{1FD36EAF-1D43-438F-92AA-107B80CF7EA4}" type="presParOf" srcId="{EDF84776-7457-4AEB-8C31-5AA17171D659}" destId="{CFBF36D0-714D-4EBB-B91B-4F369AF3ED99}" srcOrd="1" destOrd="0" presId="urn:microsoft.com/office/officeart/2008/layout/HorizontalMultiLevelHierarchy"/>
    <dgm:cxn modelId="{8D9942A5-4632-4A40-ADFF-FD229EACC002}" type="presParOf" srcId="{CFBF36D0-714D-4EBB-B91B-4F369AF3ED99}" destId="{ED9EE629-842E-43A9-8D12-BFE0F752372B}" srcOrd="0" destOrd="0" presId="urn:microsoft.com/office/officeart/2008/layout/HorizontalMultiLevelHierarchy"/>
    <dgm:cxn modelId="{9E619A76-7AED-4A04-A35B-C4A0E70D620F}" type="presParOf" srcId="{CFBF36D0-714D-4EBB-B91B-4F369AF3ED99}" destId="{5555DC20-C4FC-4D21-9274-C19AB810B145}" srcOrd="1" destOrd="0" presId="urn:microsoft.com/office/officeart/2008/layout/HorizontalMultiLevelHierarchy"/>
    <dgm:cxn modelId="{2B599F6C-09CD-450F-84D4-77A942570352}" type="presParOf" srcId="{5555DC20-C4FC-4D21-9274-C19AB810B145}" destId="{D5F084F4-83A4-4ECB-9383-BAC3DFB799DA}" srcOrd="0" destOrd="0" presId="urn:microsoft.com/office/officeart/2008/layout/HorizontalMultiLevelHierarchy"/>
    <dgm:cxn modelId="{6EED1E3F-5A50-4399-8C43-F72FA792B253}" type="presParOf" srcId="{D5F084F4-83A4-4ECB-9383-BAC3DFB799DA}" destId="{726BA92E-9DA0-4444-9111-4BE03A9337E3}" srcOrd="0" destOrd="0" presId="urn:microsoft.com/office/officeart/2008/layout/HorizontalMultiLevelHierarchy"/>
    <dgm:cxn modelId="{B4335409-426F-4A54-8067-B865D123C060}" type="presParOf" srcId="{5555DC20-C4FC-4D21-9274-C19AB810B145}" destId="{6BEFBB32-072A-4875-A9F3-E769510FC671}" srcOrd="1" destOrd="0" presId="urn:microsoft.com/office/officeart/2008/layout/HorizontalMultiLevelHierarchy"/>
    <dgm:cxn modelId="{B256ABCD-5516-4F0B-8325-2F2B5ED64013}" type="presParOf" srcId="{6BEFBB32-072A-4875-A9F3-E769510FC671}" destId="{C61F1963-E5D5-42A9-B4EA-3F1FA7A88E09}" srcOrd="0" destOrd="0" presId="urn:microsoft.com/office/officeart/2008/layout/HorizontalMultiLevelHierarchy"/>
    <dgm:cxn modelId="{0116BA04-95C1-4E50-A7FF-06B7A64AB65E}" type="presParOf" srcId="{6BEFBB32-072A-4875-A9F3-E769510FC671}" destId="{CFDCAD41-BFB1-4D07-AD7F-48302C3F48EB}" srcOrd="1" destOrd="0" presId="urn:microsoft.com/office/officeart/2008/layout/HorizontalMultiLevelHierarchy"/>
    <dgm:cxn modelId="{8A2C4EB9-B5BF-4FAD-ADC2-55A53F29481F}" type="presParOf" srcId="{5555DC20-C4FC-4D21-9274-C19AB810B145}" destId="{41C137BF-6E63-4AC3-BED9-CBE940545CFD}" srcOrd="2" destOrd="0" presId="urn:microsoft.com/office/officeart/2008/layout/HorizontalMultiLevelHierarchy"/>
    <dgm:cxn modelId="{2A08083A-10F3-4E50-AA71-605F84C599EE}" type="presParOf" srcId="{41C137BF-6E63-4AC3-BED9-CBE940545CFD}" destId="{2731DF9E-DC72-4676-9141-7456472340EE}" srcOrd="0" destOrd="0" presId="urn:microsoft.com/office/officeart/2008/layout/HorizontalMultiLevelHierarchy"/>
    <dgm:cxn modelId="{2CAE2064-C39A-4EB0-A988-018386DCCB0A}" type="presParOf" srcId="{5555DC20-C4FC-4D21-9274-C19AB810B145}" destId="{6FCD772C-FC6B-44A5-9597-EFC6F8C0C882}" srcOrd="3" destOrd="0" presId="urn:microsoft.com/office/officeart/2008/layout/HorizontalMultiLevelHierarchy"/>
    <dgm:cxn modelId="{179234D4-2DA7-4FD9-96F4-6A13128ED976}" type="presParOf" srcId="{6FCD772C-FC6B-44A5-9597-EFC6F8C0C882}" destId="{FB25F30D-11FA-4557-BDCB-D932E24B9FF3}" srcOrd="0" destOrd="0" presId="urn:microsoft.com/office/officeart/2008/layout/HorizontalMultiLevelHierarchy"/>
    <dgm:cxn modelId="{D4EEF577-156D-4FD3-AFDB-99B01C3BB107}" type="presParOf" srcId="{6FCD772C-FC6B-44A5-9597-EFC6F8C0C882}" destId="{7F4E50B2-DC9B-4B79-BBF9-CB0467E10451}" srcOrd="1" destOrd="0" presId="urn:microsoft.com/office/officeart/2008/layout/HorizontalMultiLevelHierarchy"/>
    <dgm:cxn modelId="{DDA9BB68-E0F7-4562-9C31-65B6EA783716}" type="presParOf" srcId="{5555DC20-C4FC-4D21-9274-C19AB810B145}" destId="{D124C3E2-6622-4C3D-9324-AA5AAEA1C725}" srcOrd="4" destOrd="0" presId="urn:microsoft.com/office/officeart/2008/layout/HorizontalMultiLevelHierarchy"/>
    <dgm:cxn modelId="{BA5924F3-54CF-4B69-8020-E066F3639870}" type="presParOf" srcId="{D124C3E2-6622-4C3D-9324-AA5AAEA1C725}" destId="{3EFB2A57-F9B9-45B6-AB94-8847F90CC56A}" srcOrd="0" destOrd="0" presId="urn:microsoft.com/office/officeart/2008/layout/HorizontalMultiLevelHierarchy"/>
    <dgm:cxn modelId="{5D73D517-4A50-44A3-9F79-60FC1A63E595}" type="presParOf" srcId="{5555DC20-C4FC-4D21-9274-C19AB810B145}" destId="{C9416033-9166-4CD0-9A1A-D6F735850D13}" srcOrd="5" destOrd="0" presId="urn:microsoft.com/office/officeart/2008/layout/HorizontalMultiLevelHierarchy"/>
    <dgm:cxn modelId="{B2628D62-8EE2-4F53-A499-1A29215CDB9A}" type="presParOf" srcId="{C9416033-9166-4CD0-9A1A-D6F735850D13}" destId="{60E5CAAF-5686-498B-95A2-1BC69D016D5A}" srcOrd="0" destOrd="0" presId="urn:microsoft.com/office/officeart/2008/layout/HorizontalMultiLevelHierarchy"/>
    <dgm:cxn modelId="{214A9419-113C-495C-885C-10AEE41C7D34}" type="presParOf" srcId="{C9416033-9166-4CD0-9A1A-D6F735850D13}" destId="{759EEBA9-A80F-4B57-94E9-F817C1FD868E}" srcOrd="1" destOrd="0" presId="urn:microsoft.com/office/officeart/2008/layout/HorizontalMultiLevelHierarchy"/>
    <dgm:cxn modelId="{57D668A3-23D9-48E1-8648-37DDB0DF3668}" type="presParOf" srcId="{5555DC20-C4FC-4D21-9274-C19AB810B145}" destId="{DE5FBFD1-D245-4C82-9689-668523B67DC2}" srcOrd="6" destOrd="0" presId="urn:microsoft.com/office/officeart/2008/layout/HorizontalMultiLevelHierarchy"/>
    <dgm:cxn modelId="{3A48FE91-7150-40A6-B299-A28966513AFE}" type="presParOf" srcId="{DE5FBFD1-D245-4C82-9689-668523B67DC2}" destId="{4B55E4EF-D076-4316-9421-D1B676A299FA}" srcOrd="0" destOrd="0" presId="urn:microsoft.com/office/officeart/2008/layout/HorizontalMultiLevelHierarchy"/>
    <dgm:cxn modelId="{D68ABCA9-526A-4D47-B586-43EF44DCC7AD}" type="presParOf" srcId="{5555DC20-C4FC-4D21-9274-C19AB810B145}" destId="{866B0CD9-983F-477D-A265-7A354BBEFCC7}" srcOrd="7" destOrd="0" presId="urn:microsoft.com/office/officeart/2008/layout/HorizontalMultiLevelHierarchy"/>
    <dgm:cxn modelId="{A82C2E31-D597-4424-824A-6B3F18384231}" type="presParOf" srcId="{866B0CD9-983F-477D-A265-7A354BBEFCC7}" destId="{83515E8F-3F49-4BC3-B098-48ECE20889E5}" srcOrd="0" destOrd="0" presId="urn:microsoft.com/office/officeart/2008/layout/HorizontalMultiLevelHierarchy"/>
    <dgm:cxn modelId="{B88AFB27-9FE7-4A44-9C8B-BAC716FC272C}" type="presParOf" srcId="{866B0CD9-983F-477D-A265-7A354BBEFCC7}" destId="{C6B6DD0A-A423-4929-B657-3ECCCB762658}" srcOrd="1" destOrd="0" presId="urn:microsoft.com/office/officeart/2008/layout/HorizontalMultiLevelHierarchy"/>
    <dgm:cxn modelId="{FAAC1547-AC0A-42E3-B4B5-FD846EE62D15}" type="presParOf" srcId="{EDF84776-7457-4AEB-8C31-5AA17171D659}" destId="{2531703E-D908-4F79-8C74-95D64CC5DEBC}" srcOrd="2" destOrd="0" presId="urn:microsoft.com/office/officeart/2008/layout/HorizontalMultiLevelHierarchy"/>
    <dgm:cxn modelId="{0DAA3CBE-B13D-495A-936F-F5259934162C}" type="presParOf" srcId="{2531703E-D908-4F79-8C74-95D64CC5DEBC}" destId="{31F179B6-5B3F-4A85-AFF2-21307A381419}" srcOrd="0" destOrd="0" presId="urn:microsoft.com/office/officeart/2008/layout/HorizontalMultiLevelHierarchy"/>
    <dgm:cxn modelId="{EAA0C3F8-5C5E-4D70-9AFC-8BB38C023898}" type="presParOf" srcId="{EDF84776-7457-4AEB-8C31-5AA17171D659}" destId="{5418AADC-CA50-4795-9D9B-284EF002F749}" srcOrd="3" destOrd="0" presId="urn:microsoft.com/office/officeart/2008/layout/HorizontalMultiLevelHierarchy"/>
    <dgm:cxn modelId="{DEE77601-9DB2-449A-A649-955DF1BD7D1A}" type="presParOf" srcId="{5418AADC-CA50-4795-9D9B-284EF002F749}" destId="{178745A9-66ED-4A83-BE2F-F726C9D2F315}" srcOrd="0" destOrd="0" presId="urn:microsoft.com/office/officeart/2008/layout/HorizontalMultiLevelHierarchy"/>
    <dgm:cxn modelId="{4169449C-CBE2-47BB-A3A2-770B0C264A0A}" type="presParOf" srcId="{5418AADC-CA50-4795-9D9B-284EF002F749}" destId="{5E952EAD-C7A5-4164-B503-C1BA44F8EE09}" srcOrd="1" destOrd="0" presId="urn:microsoft.com/office/officeart/2008/layout/HorizontalMultiLevelHierarchy"/>
    <dgm:cxn modelId="{1A9A03E0-89D7-45D0-90ED-E83C744C659E}" type="presParOf" srcId="{5E952EAD-C7A5-4164-B503-C1BA44F8EE09}" destId="{71E0AA51-87AE-4CA2-846A-C38177BD5668}" srcOrd="0" destOrd="0" presId="urn:microsoft.com/office/officeart/2008/layout/HorizontalMultiLevelHierarchy"/>
    <dgm:cxn modelId="{EFF424EA-8103-4901-8412-CCC81A3F45E1}" type="presParOf" srcId="{71E0AA51-87AE-4CA2-846A-C38177BD5668}" destId="{5C9B08F5-D425-4042-9EEA-75D56E511D4B}" srcOrd="0" destOrd="0" presId="urn:microsoft.com/office/officeart/2008/layout/HorizontalMultiLevelHierarchy"/>
    <dgm:cxn modelId="{339F10FB-A050-4ECB-A50F-DF8481ABC4CE}" type="presParOf" srcId="{5E952EAD-C7A5-4164-B503-C1BA44F8EE09}" destId="{52C203D8-E40B-4F9D-91DF-0C40E03D1C71}" srcOrd="1" destOrd="0" presId="urn:microsoft.com/office/officeart/2008/layout/HorizontalMultiLevelHierarchy"/>
    <dgm:cxn modelId="{E5A9AEA0-8F60-4D64-8939-D7A2A71F81CD}" type="presParOf" srcId="{52C203D8-E40B-4F9D-91DF-0C40E03D1C71}" destId="{8A6F4ECB-6583-4B9D-B1D4-3799FC390749}" srcOrd="0" destOrd="0" presId="urn:microsoft.com/office/officeart/2008/layout/HorizontalMultiLevelHierarchy"/>
    <dgm:cxn modelId="{69C17082-1176-4EBA-81ED-A428E977565C}" type="presParOf" srcId="{52C203D8-E40B-4F9D-91DF-0C40E03D1C71}" destId="{8E29216D-1B9D-4A40-BFA0-BEF496AD6AEC}" srcOrd="1" destOrd="0" presId="urn:microsoft.com/office/officeart/2008/layout/HorizontalMultiLevelHierarchy"/>
    <dgm:cxn modelId="{4C966265-B489-4E3A-B34D-DC9DF4EA21F5}" type="presParOf" srcId="{5E952EAD-C7A5-4164-B503-C1BA44F8EE09}" destId="{4505ADA1-D796-48DE-8D5A-1F9C333236BC}" srcOrd="2" destOrd="0" presId="urn:microsoft.com/office/officeart/2008/layout/HorizontalMultiLevelHierarchy"/>
    <dgm:cxn modelId="{7491A6BA-7BA1-4518-B633-EDE9DEFAB786}" type="presParOf" srcId="{4505ADA1-D796-48DE-8D5A-1F9C333236BC}" destId="{B8541591-D692-46D4-B420-190E5424CA97}" srcOrd="0" destOrd="0" presId="urn:microsoft.com/office/officeart/2008/layout/HorizontalMultiLevelHierarchy"/>
    <dgm:cxn modelId="{413078BA-809A-4C18-9F57-AE41B197F4BB}" type="presParOf" srcId="{5E952EAD-C7A5-4164-B503-C1BA44F8EE09}" destId="{D05BC5DB-AC4E-4FBE-9D04-4181DE8B21C0}" srcOrd="3" destOrd="0" presId="urn:microsoft.com/office/officeart/2008/layout/HorizontalMultiLevelHierarchy"/>
    <dgm:cxn modelId="{EAFE3924-386C-4F0D-8D07-46870353E3E4}" type="presParOf" srcId="{D05BC5DB-AC4E-4FBE-9D04-4181DE8B21C0}" destId="{5D5BA509-2B74-4A52-A2F4-19F4661F20BC}" srcOrd="0" destOrd="0" presId="urn:microsoft.com/office/officeart/2008/layout/HorizontalMultiLevelHierarchy"/>
    <dgm:cxn modelId="{9B1F1396-843B-44C6-A3D8-3D6FD3E8B94F}" type="presParOf" srcId="{D05BC5DB-AC4E-4FBE-9D04-4181DE8B21C0}" destId="{3934399A-DFD3-4630-94C0-E5ECC82C2605}" srcOrd="1" destOrd="0" presId="urn:microsoft.com/office/officeart/2008/layout/HorizontalMultiLevelHierarchy"/>
    <dgm:cxn modelId="{4A677C32-5AE2-4F0D-8B3B-BB1241DFA016}" type="presParOf" srcId="{5E952EAD-C7A5-4164-B503-C1BA44F8EE09}" destId="{37BE936C-ECA8-40CE-AA82-463F4BBD1282}" srcOrd="4" destOrd="0" presId="urn:microsoft.com/office/officeart/2008/layout/HorizontalMultiLevelHierarchy"/>
    <dgm:cxn modelId="{FE662A30-7810-4F63-94A5-C54602B5CC77}" type="presParOf" srcId="{37BE936C-ECA8-40CE-AA82-463F4BBD1282}" destId="{BA8BD4D4-888D-4FB3-9225-CFBC05A9A086}" srcOrd="0" destOrd="0" presId="urn:microsoft.com/office/officeart/2008/layout/HorizontalMultiLevelHierarchy"/>
    <dgm:cxn modelId="{8AD01042-A65E-4133-B0C8-6071283FDB92}" type="presParOf" srcId="{5E952EAD-C7A5-4164-B503-C1BA44F8EE09}" destId="{04F270C7-DDAC-49E8-BCCC-FAFD0527B0E6}" srcOrd="5" destOrd="0" presId="urn:microsoft.com/office/officeart/2008/layout/HorizontalMultiLevelHierarchy"/>
    <dgm:cxn modelId="{104EC880-AF3D-4C2C-8809-C32FE56C4946}" type="presParOf" srcId="{04F270C7-DDAC-49E8-BCCC-FAFD0527B0E6}" destId="{306930EA-2473-42D4-BDE3-BC87EFE4036A}" srcOrd="0" destOrd="0" presId="urn:microsoft.com/office/officeart/2008/layout/HorizontalMultiLevelHierarchy"/>
    <dgm:cxn modelId="{C8869B13-3E08-4C22-BD47-913514F4E143}" type="presParOf" srcId="{04F270C7-DDAC-49E8-BCCC-FAFD0527B0E6}" destId="{6B33463B-B611-419C-8E58-EA8E38E3B7C9}" srcOrd="1" destOrd="0" presId="urn:microsoft.com/office/officeart/2008/layout/HorizontalMultiLevelHierarchy"/>
    <dgm:cxn modelId="{DC17708F-3B0F-4647-A266-03E22141CF2F}" type="presParOf" srcId="{5E952EAD-C7A5-4164-B503-C1BA44F8EE09}" destId="{DEFB7343-48F7-46DA-B6EF-F0949B80747D}" srcOrd="6" destOrd="0" presId="urn:microsoft.com/office/officeart/2008/layout/HorizontalMultiLevelHierarchy"/>
    <dgm:cxn modelId="{445CE1F0-07B0-4BDC-93F9-082EF9FFB8E0}" type="presParOf" srcId="{DEFB7343-48F7-46DA-B6EF-F0949B80747D}" destId="{AA6970DF-F2E7-4312-9309-4897FE2BF5EE}" srcOrd="0" destOrd="0" presId="urn:microsoft.com/office/officeart/2008/layout/HorizontalMultiLevelHierarchy"/>
    <dgm:cxn modelId="{C893D2BF-C3FD-4D43-9A98-B95A81B5E42B}" type="presParOf" srcId="{5E952EAD-C7A5-4164-B503-C1BA44F8EE09}" destId="{E77DC408-56D9-4E59-9058-2E856693D264}" srcOrd="7" destOrd="0" presId="urn:microsoft.com/office/officeart/2008/layout/HorizontalMultiLevelHierarchy"/>
    <dgm:cxn modelId="{DDB540D6-2AD6-4447-9A80-091B0D40F119}" type="presParOf" srcId="{E77DC408-56D9-4E59-9058-2E856693D264}" destId="{C71C6F45-354C-4224-AD54-88B7E7B59CF2}" srcOrd="0" destOrd="0" presId="urn:microsoft.com/office/officeart/2008/layout/HorizontalMultiLevelHierarchy"/>
    <dgm:cxn modelId="{5583F8DE-9EC8-4212-81C9-10131DCEB506}" type="presParOf" srcId="{E77DC408-56D9-4E59-9058-2E856693D264}" destId="{172524EE-4B09-48CD-AD32-8B1E8D61ED52}" srcOrd="1" destOrd="0" presId="urn:microsoft.com/office/officeart/2008/layout/HorizontalMultiLevelHierarchy"/>
    <dgm:cxn modelId="{80C033B4-37F2-4C96-A5E7-046509F0C405}" type="presParOf" srcId="{EDF84776-7457-4AEB-8C31-5AA17171D659}" destId="{97E5E39A-E7D5-40FC-806B-03F60971B6AF}" srcOrd="4" destOrd="0" presId="urn:microsoft.com/office/officeart/2008/layout/HorizontalMultiLevelHierarchy"/>
    <dgm:cxn modelId="{A879E0CD-86D8-42FE-8D6A-13C78FDA3853}" type="presParOf" srcId="{97E5E39A-E7D5-40FC-806B-03F60971B6AF}" destId="{82363AB2-651E-4774-99D9-DC6AFDBDC25E}" srcOrd="0" destOrd="0" presId="urn:microsoft.com/office/officeart/2008/layout/HorizontalMultiLevelHierarchy"/>
    <dgm:cxn modelId="{E7EBB1F1-B3B8-4604-A9B9-A9E1E461F065}" type="presParOf" srcId="{EDF84776-7457-4AEB-8C31-5AA17171D659}" destId="{41D5C553-7D08-4F63-8A88-4726BE4A6961}" srcOrd="5" destOrd="0" presId="urn:microsoft.com/office/officeart/2008/layout/HorizontalMultiLevelHierarchy"/>
    <dgm:cxn modelId="{B1780873-2879-445A-B25B-D91DEE5FA834}" type="presParOf" srcId="{41D5C553-7D08-4F63-8A88-4726BE4A6961}" destId="{D7E3E161-8753-4E02-911B-016226F9F838}" srcOrd="0" destOrd="0" presId="urn:microsoft.com/office/officeart/2008/layout/HorizontalMultiLevelHierarchy"/>
    <dgm:cxn modelId="{B8EEF8CB-3A74-4A05-9F3D-501568C9CA37}" type="presParOf" srcId="{41D5C553-7D08-4F63-8A88-4726BE4A6961}" destId="{2B50CF7C-2820-4A6A-8C1A-7585F3CB81A6}" srcOrd="1" destOrd="0" presId="urn:microsoft.com/office/officeart/2008/layout/HorizontalMultiLevelHierarchy"/>
    <dgm:cxn modelId="{C4E2540B-1005-43BA-A2E1-769D4B7559A7}" type="presParOf" srcId="{2B50CF7C-2820-4A6A-8C1A-7585F3CB81A6}" destId="{31072BF7-8613-4B7E-AB0E-17366996B169}" srcOrd="0" destOrd="0" presId="urn:microsoft.com/office/officeart/2008/layout/HorizontalMultiLevelHierarchy"/>
    <dgm:cxn modelId="{8C7621A1-63A5-4F42-8F3E-CDA258A12A14}" type="presParOf" srcId="{31072BF7-8613-4B7E-AB0E-17366996B169}" destId="{F0AFB1BF-F639-42C2-8167-7A21A58A0EB9}" srcOrd="0" destOrd="0" presId="urn:microsoft.com/office/officeart/2008/layout/HorizontalMultiLevelHierarchy"/>
    <dgm:cxn modelId="{270C6798-CCEF-433E-8169-64106536F847}" type="presParOf" srcId="{2B50CF7C-2820-4A6A-8C1A-7585F3CB81A6}" destId="{52538DB0-8D8A-4B7F-A75F-1520935C52AE}" srcOrd="1" destOrd="0" presId="urn:microsoft.com/office/officeart/2008/layout/HorizontalMultiLevelHierarchy"/>
    <dgm:cxn modelId="{80D2871C-F77D-48B3-A4A2-B9F826631D3D}" type="presParOf" srcId="{52538DB0-8D8A-4B7F-A75F-1520935C52AE}" destId="{EB940918-8778-4A94-94CC-F6D9FAF8FDEA}" srcOrd="0" destOrd="0" presId="urn:microsoft.com/office/officeart/2008/layout/HorizontalMultiLevelHierarchy"/>
    <dgm:cxn modelId="{E5FF8E0E-4B45-498F-96CB-DC2B56A11B5D}" type="presParOf" srcId="{52538DB0-8D8A-4B7F-A75F-1520935C52AE}" destId="{45022920-1189-44D9-8BE3-D65454D220FF}" srcOrd="1" destOrd="0" presId="urn:microsoft.com/office/officeart/2008/layout/HorizontalMultiLevelHierarchy"/>
    <dgm:cxn modelId="{572EEA12-DC79-41DE-AE46-BA11943E653D}" type="presParOf" srcId="{2B50CF7C-2820-4A6A-8C1A-7585F3CB81A6}" destId="{9B9DFC1B-D1C7-4274-8C28-C0A2C30942FD}" srcOrd="2" destOrd="0" presId="urn:microsoft.com/office/officeart/2008/layout/HorizontalMultiLevelHierarchy"/>
    <dgm:cxn modelId="{13479801-A002-48D0-A032-B9F2317CC109}" type="presParOf" srcId="{9B9DFC1B-D1C7-4274-8C28-C0A2C30942FD}" destId="{1838BD1F-42CD-49D0-8411-EB1EC8DA37F5}" srcOrd="0" destOrd="0" presId="urn:microsoft.com/office/officeart/2008/layout/HorizontalMultiLevelHierarchy"/>
    <dgm:cxn modelId="{9D64F46A-0D3A-480E-910A-25A1BD1E33FA}" type="presParOf" srcId="{2B50CF7C-2820-4A6A-8C1A-7585F3CB81A6}" destId="{BB4FED53-87D8-4862-9E9D-EA219E79219E}" srcOrd="3" destOrd="0" presId="urn:microsoft.com/office/officeart/2008/layout/HorizontalMultiLevelHierarchy"/>
    <dgm:cxn modelId="{94460627-B411-4B57-A042-9B3F86D0FC9D}" type="presParOf" srcId="{BB4FED53-87D8-4862-9E9D-EA219E79219E}" destId="{3E83775B-8099-4A7E-A1B7-797CD3910D35}" srcOrd="0" destOrd="0" presId="urn:microsoft.com/office/officeart/2008/layout/HorizontalMultiLevelHierarchy"/>
    <dgm:cxn modelId="{2B647490-CE1F-401B-8A15-8F2F3315B8F5}" type="presParOf" srcId="{BB4FED53-87D8-4862-9E9D-EA219E79219E}" destId="{6D134400-4A0B-4D3D-88A7-62B5444D17E1}" srcOrd="1" destOrd="0" presId="urn:microsoft.com/office/officeart/2008/layout/HorizontalMultiLevelHierarchy"/>
    <dgm:cxn modelId="{AAD5D472-B2F1-4F81-AB7D-E4F7B5A8A923}" type="presParOf" srcId="{2B50CF7C-2820-4A6A-8C1A-7585F3CB81A6}" destId="{007A99D7-532D-4674-93FA-695631D512AF}" srcOrd="4" destOrd="0" presId="urn:microsoft.com/office/officeart/2008/layout/HorizontalMultiLevelHierarchy"/>
    <dgm:cxn modelId="{33EADE44-4A73-40F7-8B38-EBC11896D088}" type="presParOf" srcId="{007A99D7-532D-4674-93FA-695631D512AF}" destId="{430B7EC9-27AC-4B18-900C-CA9C55B9A98F}" srcOrd="0" destOrd="0" presId="urn:microsoft.com/office/officeart/2008/layout/HorizontalMultiLevelHierarchy"/>
    <dgm:cxn modelId="{1DC36B2A-FCF2-4026-947A-A43491530405}" type="presParOf" srcId="{2B50CF7C-2820-4A6A-8C1A-7585F3CB81A6}" destId="{942B9DFB-5B92-4B1D-99B4-AFD3CF472B26}" srcOrd="5" destOrd="0" presId="urn:microsoft.com/office/officeart/2008/layout/HorizontalMultiLevelHierarchy"/>
    <dgm:cxn modelId="{E7484424-2D79-4F43-ABE7-59700BEBE7AC}" type="presParOf" srcId="{942B9DFB-5B92-4B1D-99B4-AFD3CF472B26}" destId="{7FB7368C-3AEB-48B9-87B5-E2255D76AFBF}" srcOrd="0" destOrd="0" presId="urn:microsoft.com/office/officeart/2008/layout/HorizontalMultiLevelHierarchy"/>
    <dgm:cxn modelId="{34DA397A-47EC-4B41-AFCD-33B3A65EBFB1}" type="presParOf" srcId="{942B9DFB-5B92-4B1D-99B4-AFD3CF472B26}" destId="{B5928F80-DC26-41E8-8340-1A8DA975C99A}" srcOrd="1" destOrd="0" presId="urn:microsoft.com/office/officeart/2008/layout/HorizontalMultiLevelHierarchy"/>
    <dgm:cxn modelId="{AA19FDE2-E000-402B-ABE5-5EE0D95C0649}" type="presParOf" srcId="{2B50CF7C-2820-4A6A-8C1A-7585F3CB81A6}" destId="{3BB26CFC-0E77-4032-9F91-9B33BC50319A}" srcOrd="6" destOrd="0" presId="urn:microsoft.com/office/officeart/2008/layout/HorizontalMultiLevelHierarchy"/>
    <dgm:cxn modelId="{0645E1AA-F007-43C9-9019-28762180260D}" type="presParOf" srcId="{3BB26CFC-0E77-4032-9F91-9B33BC50319A}" destId="{50EDC868-645C-415C-95CC-6C735681A235}" srcOrd="0" destOrd="0" presId="urn:microsoft.com/office/officeart/2008/layout/HorizontalMultiLevelHierarchy"/>
    <dgm:cxn modelId="{47B8F3AD-A292-4022-838B-763A0E30D4B3}" type="presParOf" srcId="{2B50CF7C-2820-4A6A-8C1A-7585F3CB81A6}" destId="{43ACCA96-4B83-4336-850C-783B0E48F7FD}" srcOrd="7" destOrd="0" presId="urn:microsoft.com/office/officeart/2008/layout/HorizontalMultiLevelHierarchy"/>
    <dgm:cxn modelId="{CCBD039E-103C-4185-A48F-7F0D33141173}" type="presParOf" srcId="{43ACCA96-4B83-4336-850C-783B0E48F7FD}" destId="{3B1FF5F9-75C4-4899-B8B3-0F9F221691B3}" srcOrd="0" destOrd="0" presId="urn:microsoft.com/office/officeart/2008/layout/HorizontalMultiLevelHierarchy"/>
    <dgm:cxn modelId="{C06148F1-3898-4375-8FC9-21B8EFCB839D}" type="presParOf" srcId="{43ACCA96-4B83-4336-850C-783B0E48F7FD}" destId="{0E7D4D7D-EBFE-4D78-B650-72095CDEA2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5C766-CA78-4236-BDB7-525F0D88BC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rtl="1"/>
          <a:endParaRPr lang="fa-IR"/>
        </a:p>
      </dgm:t>
    </dgm:pt>
    <dgm:pt modelId="{6A058FB9-267B-4270-8BFF-AC571D94F9E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4000" dirty="0" smtClean="0">
              <a:cs typeface="B Zar" panose="00000400000000000000" pitchFamily="2" charset="-78"/>
            </a:rPr>
            <a:t>دوره اول و دوم  ابتدايي</a:t>
          </a:r>
          <a:endParaRPr lang="fa-IR" sz="4000" dirty="0">
            <a:cs typeface="B Zar" panose="00000400000000000000" pitchFamily="2" charset="-78"/>
          </a:endParaRPr>
        </a:p>
      </dgm:t>
    </dgm:pt>
    <dgm:pt modelId="{647B000F-852C-4F94-8788-FAAE2A348B71}" type="parTrans" cxnId="{990F342D-1AE6-45B1-B5C4-B695CA831A49}">
      <dgm:prSet/>
      <dgm:spPr/>
      <dgm:t>
        <a:bodyPr/>
        <a:lstStyle/>
        <a:p>
          <a:pPr rtl="1"/>
          <a:endParaRPr lang="fa-IR" sz="4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3FD84A2-3412-43EB-B7B6-685E1BFA50A3}" type="sibTrans" cxnId="{990F342D-1AE6-45B1-B5C4-B695CA831A49}">
      <dgm:prSet/>
      <dgm:spPr/>
      <dgm:t>
        <a:bodyPr/>
        <a:lstStyle/>
        <a:p>
          <a:pPr rtl="1"/>
          <a:endParaRPr lang="fa-IR" sz="4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A1433FD-1E63-4533-8723-E11E4AA55E9A}">
      <dgm:prSet phldrT="[Text]" custT="1"/>
      <dgm:spPr/>
      <dgm:t>
        <a:bodyPr/>
        <a:lstStyle/>
        <a:p>
          <a:pPr rtl="1"/>
          <a:r>
            <a:rPr lang="fa-IR" sz="4000" dirty="0" smtClean="0">
              <a:cs typeface="B Zar" panose="00000400000000000000" pitchFamily="2" charset="-78"/>
            </a:rPr>
            <a:t>رعايت نظافت و عادات بهداشتي</a:t>
          </a:r>
          <a:endParaRPr lang="fa-IR" sz="4000" dirty="0">
            <a:cs typeface="B Zar" panose="00000400000000000000" pitchFamily="2" charset="-78"/>
          </a:endParaRPr>
        </a:p>
      </dgm:t>
    </dgm:pt>
    <dgm:pt modelId="{3E750D0B-47B7-41EA-88D8-296FD9A81324}" type="parTrans" cxnId="{8C2D65EB-E1E7-436B-B2C1-7F1F97060CBE}">
      <dgm:prSet custT="1"/>
      <dgm:spPr/>
      <dgm:t>
        <a:bodyPr/>
        <a:lstStyle/>
        <a:p>
          <a:pPr rtl="1"/>
          <a:endParaRPr lang="fa-IR" sz="4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8D4632AA-DACC-403D-A6D6-DD7078FF09E2}" type="sibTrans" cxnId="{8C2D65EB-E1E7-436B-B2C1-7F1F97060CBE}">
      <dgm:prSet/>
      <dgm:spPr/>
      <dgm:t>
        <a:bodyPr/>
        <a:lstStyle/>
        <a:p>
          <a:pPr rtl="1"/>
          <a:endParaRPr lang="fa-IR" sz="4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83887EEB-C43F-486E-A2F4-EF78AD1FA520}">
      <dgm:prSet phldrT="[Text]" custT="1"/>
      <dgm:spPr/>
      <dgm:t>
        <a:bodyPr/>
        <a:lstStyle/>
        <a:p>
          <a:pPr rtl="1"/>
          <a:r>
            <a:rPr lang="fa-IR" sz="4000" smtClean="0">
              <a:cs typeface="B Zar" panose="00000400000000000000" pitchFamily="2" charset="-78"/>
            </a:rPr>
            <a:t>شركت در بازي ها و فعاليت ها</a:t>
          </a:r>
          <a:endParaRPr lang="fa-IR" sz="4000" dirty="0">
            <a:cs typeface="B Zar" panose="00000400000000000000" pitchFamily="2" charset="-78"/>
          </a:endParaRPr>
        </a:p>
      </dgm:t>
    </dgm:pt>
    <dgm:pt modelId="{1C6980BE-A5D5-4992-AE22-2C908EAB7847}" type="parTrans" cxnId="{19A04037-F10B-49CB-ACA5-903716207F7A}">
      <dgm:prSet custT="1"/>
      <dgm:spPr/>
      <dgm:t>
        <a:bodyPr/>
        <a:lstStyle/>
        <a:p>
          <a:pPr rtl="1"/>
          <a:endParaRPr lang="fa-IR" sz="4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0D47F747-069E-4F53-BD76-D493431286B7}" type="sibTrans" cxnId="{19A04037-F10B-49CB-ACA5-903716207F7A}">
      <dgm:prSet/>
      <dgm:spPr/>
      <dgm:t>
        <a:bodyPr/>
        <a:lstStyle/>
        <a:p>
          <a:pPr rtl="1"/>
          <a:endParaRPr lang="fa-IR" sz="4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A4C9D11-E914-4082-8630-14BD8733104D}">
      <dgm:prSet custT="1"/>
      <dgm:spPr/>
      <dgm:t>
        <a:bodyPr/>
        <a:lstStyle/>
        <a:p>
          <a:pPr rtl="1"/>
          <a:r>
            <a:rPr lang="fa-IR" sz="4000" smtClean="0">
              <a:cs typeface="B Zar" panose="00000400000000000000" pitchFamily="2" charset="-78"/>
            </a:rPr>
            <a:t>رعايت نظم و انضباط</a:t>
          </a:r>
          <a:endParaRPr lang="fa-IR" sz="4000" dirty="0">
            <a:cs typeface="B Zar" panose="00000400000000000000" pitchFamily="2" charset="-78"/>
          </a:endParaRPr>
        </a:p>
      </dgm:t>
    </dgm:pt>
    <dgm:pt modelId="{EF96B9BE-6853-4A48-8F3D-2AE1F85CB1E9}" type="parTrans" cxnId="{CF39CDEE-3699-4AC1-A1CC-F34B3A1AC969}">
      <dgm:prSet custT="1"/>
      <dgm:spPr/>
      <dgm:t>
        <a:bodyPr/>
        <a:lstStyle/>
        <a:p>
          <a:pPr rtl="1"/>
          <a:endParaRPr lang="fa-IR" sz="16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F48807DF-D74E-49F1-B102-D7E16CFE0E08}" type="sibTrans" cxnId="{CF39CDEE-3699-4AC1-A1CC-F34B3A1AC969}">
      <dgm:prSet/>
      <dgm:spPr/>
      <dgm:t>
        <a:bodyPr/>
        <a:lstStyle/>
        <a:p>
          <a:pPr rtl="1"/>
          <a:endParaRPr lang="fa-IR" sz="6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32A4A92-92FB-4487-B66E-D30CFB010B56}">
      <dgm:prSet custT="1"/>
      <dgm:spPr/>
      <dgm:t>
        <a:bodyPr/>
        <a:lstStyle/>
        <a:p>
          <a:pPr rtl="1"/>
          <a:r>
            <a:rPr lang="fa-IR" sz="4000" smtClean="0">
              <a:cs typeface="B Zar" panose="00000400000000000000" pitchFamily="2" charset="-78"/>
            </a:rPr>
            <a:t>پذيرش مسئوليت</a:t>
          </a:r>
          <a:endParaRPr lang="fa-IR" sz="4000" dirty="0">
            <a:cs typeface="B Zar" panose="00000400000000000000" pitchFamily="2" charset="-78"/>
          </a:endParaRPr>
        </a:p>
      </dgm:t>
    </dgm:pt>
    <dgm:pt modelId="{6C3AD1F6-6694-4F79-9D12-3088B68F55ED}" type="parTrans" cxnId="{2AC26147-5082-4415-8D74-7B8BB345A210}">
      <dgm:prSet custT="1"/>
      <dgm:spPr/>
      <dgm:t>
        <a:bodyPr/>
        <a:lstStyle/>
        <a:p>
          <a:pPr rtl="1"/>
          <a:endParaRPr lang="fa-IR" sz="16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0183F465-665E-41F1-BA80-C156176C60ED}" type="sibTrans" cxnId="{2AC26147-5082-4415-8D74-7B8BB345A210}">
      <dgm:prSet/>
      <dgm:spPr/>
      <dgm:t>
        <a:bodyPr/>
        <a:lstStyle/>
        <a:p>
          <a:pPr rtl="1"/>
          <a:endParaRPr lang="fa-IR" sz="6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2DA4C03B-FB1E-476A-A6B0-82F4E236BBFC}">
      <dgm:prSet custT="1"/>
      <dgm:spPr/>
      <dgm:t>
        <a:bodyPr/>
        <a:lstStyle/>
        <a:p>
          <a:pPr rtl="1"/>
          <a:r>
            <a:rPr lang="fa-IR" sz="4000" smtClean="0">
              <a:cs typeface="B Zar" panose="00000400000000000000" pitchFamily="2" charset="-78"/>
            </a:rPr>
            <a:t>روحيه جمعي و گروهي</a:t>
          </a:r>
          <a:endParaRPr lang="fa-IR" sz="4000" dirty="0">
            <a:cs typeface="B Zar" panose="00000400000000000000" pitchFamily="2" charset="-78"/>
          </a:endParaRPr>
        </a:p>
      </dgm:t>
    </dgm:pt>
    <dgm:pt modelId="{F902B180-8810-4DBB-9D23-75F15CAE9791}" type="parTrans" cxnId="{483A6ABE-9E49-43B2-90A1-C099DB0B57F5}">
      <dgm:prSet custT="1"/>
      <dgm:spPr/>
      <dgm:t>
        <a:bodyPr/>
        <a:lstStyle/>
        <a:p>
          <a:pPr rtl="1"/>
          <a:endParaRPr lang="fa-IR" sz="24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89D80284-0DE3-4FE4-BA2A-88D368D649D6}" type="sibTrans" cxnId="{483A6ABE-9E49-43B2-90A1-C099DB0B57F5}">
      <dgm:prSet/>
      <dgm:spPr/>
      <dgm:t>
        <a:bodyPr/>
        <a:lstStyle/>
        <a:p>
          <a:pPr rtl="1"/>
          <a:endParaRPr lang="fa-IR" sz="600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F03033C4-FEA0-489A-BAF4-094A5567C54D}" type="pres">
      <dgm:prSet presAssocID="{C415C766-CA78-4236-BDB7-525F0D88BC91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1DBBEA5-1F32-4E6E-82AA-AB077504220D}" type="pres">
      <dgm:prSet presAssocID="{6A058FB9-267B-4270-8BFF-AC571D94F9E9}" presName="root1" presStyleCnt="0"/>
      <dgm:spPr/>
      <dgm:t>
        <a:bodyPr/>
        <a:lstStyle/>
        <a:p>
          <a:pPr rtl="1"/>
          <a:endParaRPr lang="fa-IR"/>
        </a:p>
      </dgm:t>
    </dgm:pt>
    <dgm:pt modelId="{5B71C38F-D05A-4DC6-A185-44ECCB47EE42}" type="pres">
      <dgm:prSet presAssocID="{6A058FB9-267B-4270-8BFF-AC571D94F9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F84776-7457-4AEB-8C31-5AA17171D659}" type="pres">
      <dgm:prSet presAssocID="{6A058FB9-267B-4270-8BFF-AC571D94F9E9}" presName="level2hierChild" presStyleCnt="0"/>
      <dgm:spPr/>
      <dgm:t>
        <a:bodyPr/>
        <a:lstStyle/>
        <a:p>
          <a:pPr rtl="1"/>
          <a:endParaRPr lang="fa-IR"/>
        </a:p>
      </dgm:t>
    </dgm:pt>
    <dgm:pt modelId="{00AA78A1-45C7-4356-A84C-45D5610E2A10}" type="pres">
      <dgm:prSet presAssocID="{3E750D0B-47B7-41EA-88D8-296FD9A81324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5B812ECF-7343-480B-9940-DA4A2F85A5B8}" type="pres">
      <dgm:prSet presAssocID="{3E750D0B-47B7-41EA-88D8-296FD9A81324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CFBF36D0-714D-4EBB-B91B-4F369AF3ED99}" type="pres">
      <dgm:prSet presAssocID="{5A1433FD-1E63-4533-8723-E11E4AA55E9A}" presName="root2" presStyleCnt="0"/>
      <dgm:spPr/>
      <dgm:t>
        <a:bodyPr/>
        <a:lstStyle/>
        <a:p>
          <a:pPr rtl="1"/>
          <a:endParaRPr lang="fa-IR"/>
        </a:p>
      </dgm:t>
    </dgm:pt>
    <dgm:pt modelId="{ED9EE629-842E-43A9-8D12-BFE0F752372B}" type="pres">
      <dgm:prSet presAssocID="{5A1433FD-1E63-4533-8723-E11E4AA55E9A}" presName="LevelTwoTextNode" presStyleLbl="node2" presStyleIdx="0" presStyleCnt="5" custScaleX="213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555DC20-C4FC-4D21-9274-C19AB810B145}" type="pres">
      <dgm:prSet presAssocID="{5A1433FD-1E63-4533-8723-E11E4AA55E9A}" presName="level3hierChild" presStyleCnt="0"/>
      <dgm:spPr/>
      <dgm:t>
        <a:bodyPr/>
        <a:lstStyle/>
        <a:p>
          <a:pPr rtl="1"/>
          <a:endParaRPr lang="fa-IR"/>
        </a:p>
      </dgm:t>
    </dgm:pt>
    <dgm:pt modelId="{2531703E-D908-4F79-8C74-95D64CC5DEBC}" type="pres">
      <dgm:prSet presAssocID="{1C6980BE-A5D5-4992-AE22-2C908EAB7847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31F179B6-5B3F-4A85-AFF2-21307A381419}" type="pres">
      <dgm:prSet presAssocID="{1C6980BE-A5D5-4992-AE22-2C908EAB7847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5418AADC-CA50-4795-9D9B-284EF002F749}" type="pres">
      <dgm:prSet presAssocID="{83887EEB-C43F-486E-A2F4-EF78AD1FA520}" presName="root2" presStyleCnt="0"/>
      <dgm:spPr/>
      <dgm:t>
        <a:bodyPr/>
        <a:lstStyle/>
        <a:p>
          <a:pPr rtl="1"/>
          <a:endParaRPr lang="fa-IR"/>
        </a:p>
      </dgm:t>
    </dgm:pt>
    <dgm:pt modelId="{178745A9-66ED-4A83-BE2F-F726C9D2F315}" type="pres">
      <dgm:prSet presAssocID="{83887EEB-C43F-486E-A2F4-EF78AD1FA520}" presName="LevelTwoTextNode" presStyleLbl="node2" presStyleIdx="1" presStyleCnt="5" custScaleX="213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952EAD-C7A5-4164-B503-C1BA44F8EE09}" type="pres">
      <dgm:prSet presAssocID="{83887EEB-C43F-486E-A2F4-EF78AD1FA520}" presName="level3hierChild" presStyleCnt="0"/>
      <dgm:spPr/>
      <dgm:t>
        <a:bodyPr/>
        <a:lstStyle/>
        <a:p>
          <a:pPr rtl="1"/>
          <a:endParaRPr lang="fa-IR"/>
        </a:p>
      </dgm:t>
    </dgm:pt>
    <dgm:pt modelId="{9E2BCD3F-642B-4483-A513-C20B8D11B7B7}" type="pres">
      <dgm:prSet presAssocID="{EF96B9BE-6853-4A48-8F3D-2AE1F85CB1E9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B834FB18-8D06-4011-BC1A-88290CFCCE0B}" type="pres">
      <dgm:prSet presAssocID="{EF96B9BE-6853-4A48-8F3D-2AE1F85CB1E9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227E760E-3213-4900-969D-AD4F5A9AD48F}" type="pres">
      <dgm:prSet presAssocID="{CA4C9D11-E914-4082-8630-14BD8733104D}" presName="root2" presStyleCnt="0"/>
      <dgm:spPr/>
      <dgm:t>
        <a:bodyPr/>
        <a:lstStyle/>
        <a:p>
          <a:pPr rtl="1"/>
          <a:endParaRPr lang="fa-IR"/>
        </a:p>
      </dgm:t>
    </dgm:pt>
    <dgm:pt modelId="{7A559E72-81FD-4FE5-90BA-BBBE9BFE9AB1}" type="pres">
      <dgm:prSet presAssocID="{CA4C9D11-E914-4082-8630-14BD8733104D}" presName="LevelTwoTextNode" presStyleLbl="node2" presStyleIdx="2" presStyleCnt="5" custScaleX="213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D7FF6E-194D-4B76-81EF-CC90416ED4DF}" type="pres">
      <dgm:prSet presAssocID="{CA4C9D11-E914-4082-8630-14BD8733104D}" presName="level3hierChild" presStyleCnt="0"/>
      <dgm:spPr/>
      <dgm:t>
        <a:bodyPr/>
        <a:lstStyle/>
        <a:p>
          <a:pPr rtl="1"/>
          <a:endParaRPr lang="fa-IR"/>
        </a:p>
      </dgm:t>
    </dgm:pt>
    <dgm:pt modelId="{B9522BC2-0A16-44BA-9702-A42093DDC8DF}" type="pres">
      <dgm:prSet presAssocID="{6C3AD1F6-6694-4F79-9D12-3088B68F55ED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D043032D-F4C5-41BB-97E0-4E4F6BCBAA12}" type="pres">
      <dgm:prSet presAssocID="{6C3AD1F6-6694-4F79-9D12-3088B68F55ED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6E2D7F2C-CE82-42CB-B766-C5C0A21440AC}" type="pres">
      <dgm:prSet presAssocID="{E32A4A92-92FB-4487-B66E-D30CFB010B56}" presName="root2" presStyleCnt="0"/>
      <dgm:spPr/>
      <dgm:t>
        <a:bodyPr/>
        <a:lstStyle/>
        <a:p>
          <a:pPr rtl="1"/>
          <a:endParaRPr lang="fa-IR"/>
        </a:p>
      </dgm:t>
    </dgm:pt>
    <dgm:pt modelId="{831F2386-A09A-4E75-A71A-3B616C9BD971}" type="pres">
      <dgm:prSet presAssocID="{E32A4A92-92FB-4487-B66E-D30CFB010B56}" presName="LevelTwoTextNode" presStyleLbl="node2" presStyleIdx="3" presStyleCnt="5" custScaleX="213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12232C-A385-47DF-98E3-6AF542A271E0}" type="pres">
      <dgm:prSet presAssocID="{E32A4A92-92FB-4487-B66E-D30CFB010B56}" presName="level3hierChild" presStyleCnt="0"/>
      <dgm:spPr/>
      <dgm:t>
        <a:bodyPr/>
        <a:lstStyle/>
        <a:p>
          <a:pPr rtl="1"/>
          <a:endParaRPr lang="fa-IR"/>
        </a:p>
      </dgm:t>
    </dgm:pt>
    <dgm:pt modelId="{55959AEE-A875-4166-B953-F90C01C82908}" type="pres">
      <dgm:prSet presAssocID="{F902B180-8810-4DBB-9D23-75F15CAE9791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6CDCC734-763E-417E-9C5B-5940F4788B31}" type="pres">
      <dgm:prSet presAssocID="{F902B180-8810-4DBB-9D23-75F15CAE9791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7A701A6E-1C58-4E69-9737-38595EF8D27A}" type="pres">
      <dgm:prSet presAssocID="{2DA4C03B-FB1E-476A-A6B0-82F4E236BBFC}" presName="root2" presStyleCnt="0"/>
      <dgm:spPr/>
      <dgm:t>
        <a:bodyPr/>
        <a:lstStyle/>
        <a:p>
          <a:pPr rtl="1"/>
          <a:endParaRPr lang="fa-IR"/>
        </a:p>
      </dgm:t>
    </dgm:pt>
    <dgm:pt modelId="{AA0A6E75-A306-4C10-B98A-727E86671D4E}" type="pres">
      <dgm:prSet presAssocID="{2DA4C03B-FB1E-476A-A6B0-82F4E236BBFC}" presName="LevelTwoTextNode" presStyleLbl="node2" presStyleIdx="4" presStyleCnt="5" custScaleX="2139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BBD185-1FE8-4BBE-897C-A84CED10EE27}" type="pres">
      <dgm:prSet presAssocID="{2DA4C03B-FB1E-476A-A6B0-82F4E236BBFC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CF39CDEE-3699-4AC1-A1CC-F34B3A1AC969}" srcId="{6A058FB9-267B-4270-8BFF-AC571D94F9E9}" destId="{CA4C9D11-E914-4082-8630-14BD8733104D}" srcOrd="2" destOrd="0" parTransId="{EF96B9BE-6853-4A48-8F3D-2AE1F85CB1E9}" sibTransId="{F48807DF-D74E-49F1-B102-D7E16CFE0E08}"/>
    <dgm:cxn modelId="{549B6FC0-712E-48AE-8999-CCA3186A50E6}" type="presOf" srcId="{EF96B9BE-6853-4A48-8F3D-2AE1F85CB1E9}" destId="{B834FB18-8D06-4011-BC1A-88290CFCCE0B}" srcOrd="1" destOrd="0" presId="urn:microsoft.com/office/officeart/2008/layout/HorizontalMultiLevelHierarchy"/>
    <dgm:cxn modelId="{483A6ABE-9E49-43B2-90A1-C099DB0B57F5}" srcId="{6A058FB9-267B-4270-8BFF-AC571D94F9E9}" destId="{2DA4C03B-FB1E-476A-A6B0-82F4E236BBFC}" srcOrd="4" destOrd="0" parTransId="{F902B180-8810-4DBB-9D23-75F15CAE9791}" sibTransId="{89D80284-0DE3-4FE4-BA2A-88D368D649D6}"/>
    <dgm:cxn modelId="{8F7AA322-99F8-41E5-9FB6-3E9F94E746B8}" type="presOf" srcId="{3E750D0B-47B7-41EA-88D8-296FD9A81324}" destId="{00AA78A1-45C7-4356-A84C-45D5610E2A10}" srcOrd="0" destOrd="0" presId="urn:microsoft.com/office/officeart/2008/layout/HorizontalMultiLevelHierarchy"/>
    <dgm:cxn modelId="{2AC26147-5082-4415-8D74-7B8BB345A210}" srcId="{6A058FB9-267B-4270-8BFF-AC571D94F9E9}" destId="{E32A4A92-92FB-4487-B66E-D30CFB010B56}" srcOrd="3" destOrd="0" parTransId="{6C3AD1F6-6694-4F79-9D12-3088B68F55ED}" sibTransId="{0183F465-665E-41F1-BA80-C156176C60ED}"/>
    <dgm:cxn modelId="{8DBB6003-600F-471B-B6AC-AF3D9FFF5323}" type="presOf" srcId="{6A058FB9-267B-4270-8BFF-AC571D94F9E9}" destId="{5B71C38F-D05A-4DC6-A185-44ECCB47EE42}" srcOrd="0" destOrd="0" presId="urn:microsoft.com/office/officeart/2008/layout/HorizontalMultiLevelHierarchy"/>
    <dgm:cxn modelId="{2465823E-F8E3-4761-B4CB-BCF98BDCF4B4}" type="presOf" srcId="{EF96B9BE-6853-4A48-8F3D-2AE1F85CB1E9}" destId="{9E2BCD3F-642B-4483-A513-C20B8D11B7B7}" srcOrd="0" destOrd="0" presId="urn:microsoft.com/office/officeart/2008/layout/HorizontalMultiLevelHierarchy"/>
    <dgm:cxn modelId="{BE7E897F-7ADB-4029-A89D-7E70D665FBD5}" type="presOf" srcId="{F902B180-8810-4DBB-9D23-75F15CAE9791}" destId="{6CDCC734-763E-417E-9C5B-5940F4788B31}" srcOrd="1" destOrd="0" presId="urn:microsoft.com/office/officeart/2008/layout/HorizontalMultiLevelHierarchy"/>
    <dgm:cxn modelId="{D876EF0E-CFF8-4E39-8F91-FB15A806BFC1}" type="presOf" srcId="{5A1433FD-1E63-4533-8723-E11E4AA55E9A}" destId="{ED9EE629-842E-43A9-8D12-BFE0F752372B}" srcOrd="0" destOrd="0" presId="urn:microsoft.com/office/officeart/2008/layout/HorizontalMultiLevelHierarchy"/>
    <dgm:cxn modelId="{A112C464-585D-43FC-8233-45FBFF49A2F3}" type="presOf" srcId="{F902B180-8810-4DBB-9D23-75F15CAE9791}" destId="{55959AEE-A875-4166-B953-F90C01C82908}" srcOrd="0" destOrd="0" presId="urn:microsoft.com/office/officeart/2008/layout/HorizontalMultiLevelHierarchy"/>
    <dgm:cxn modelId="{0AB2AD8B-18E6-4972-A26F-BF281A5D4085}" type="presOf" srcId="{83887EEB-C43F-486E-A2F4-EF78AD1FA520}" destId="{178745A9-66ED-4A83-BE2F-F726C9D2F315}" srcOrd="0" destOrd="0" presId="urn:microsoft.com/office/officeart/2008/layout/HorizontalMultiLevelHierarchy"/>
    <dgm:cxn modelId="{6BA7832E-5FE1-4B9D-99D9-1223D1C8FFAE}" type="presOf" srcId="{1C6980BE-A5D5-4992-AE22-2C908EAB7847}" destId="{2531703E-D908-4F79-8C74-95D64CC5DEBC}" srcOrd="0" destOrd="0" presId="urn:microsoft.com/office/officeart/2008/layout/HorizontalMultiLevelHierarchy"/>
    <dgm:cxn modelId="{CBFBA2D3-C4C7-4E26-B898-78384948D0C4}" type="presOf" srcId="{3E750D0B-47B7-41EA-88D8-296FD9A81324}" destId="{5B812ECF-7343-480B-9940-DA4A2F85A5B8}" srcOrd="1" destOrd="0" presId="urn:microsoft.com/office/officeart/2008/layout/HorizontalMultiLevelHierarchy"/>
    <dgm:cxn modelId="{A3574470-D935-49B6-B7EE-CB9BACD0B87D}" type="presOf" srcId="{2DA4C03B-FB1E-476A-A6B0-82F4E236BBFC}" destId="{AA0A6E75-A306-4C10-B98A-727E86671D4E}" srcOrd="0" destOrd="0" presId="urn:microsoft.com/office/officeart/2008/layout/HorizontalMultiLevelHierarchy"/>
    <dgm:cxn modelId="{1459C4CA-375F-40C7-8079-B0D7B809EC96}" type="presOf" srcId="{CA4C9D11-E914-4082-8630-14BD8733104D}" destId="{7A559E72-81FD-4FE5-90BA-BBBE9BFE9AB1}" srcOrd="0" destOrd="0" presId="urn:microsoft.com/office/officeart/2008/layout/HorizontalMultiLevelHierarchy"/>
    <dgm:cxn modelId="{86ACC71D-EB5F-4A19-A36D-CB6FFB115BBB}" type="presOf" srcId="{6C3AD1F6-6694-4F79-9D12-3088B68F55ED}" destId="{B9522BC2-0A16-44BA-9702-A42093DDC8DF}" srcOrd="0" destOrd="0" presId="urn:microsoft.com/office/officeart/2008/layout/HorizontalMultiLevelHierarchy"/>
    <dgm:cxn modelId="{19A04037-F10B-49CB-ACA5-903716207F7A}" srcId="{6A058FB9-267B-4270-8BFF-AC571D94F9E9}" destId="{83887EEB-C43F-486E-A2F4-EF78AD1FA520}" srcOrd="1" destOrd="0" parTransId="{1C6980BE-A5D5-4992-AE22-2C908EAB7847}" sibTransId="{0D47F747-069E-4F53-BD76-D493431286B7}"/>
    <dgm:cxn modelId="{990F342D-1AE6-45B1-B5C4-B695CA831A49}" srcId="{C415C766-CA78-4236-BDB7-525F0D88BC91}" destId="{6A058FB9-267B-4270-8BFF-AC571D94F9E9}" srcOrd="0" destOrd="0" parTransId="{647B000F-852C-4F94-8788-FAAE2A348B71}" sibTransId="{33FD84A2-3412-43EB-B7B6-685E1BFA50A3}"/>
    <dgm:cxn modelId="{60FAF4D4-49C4-4F5F-9741-D4D39159FA6D}" type="presOf" srcId="{C415C766-CA78-4236-BDB7-525F0D88BC91}" destId="{F03033C4-FEA0-489A-BAF4-094A5567C54D}" srcOrd="0" destOrd="0" presId="urn:microsoft.com/office/officeart/2008/layout/HorizontalMultiLevelHierarchy"/>
    <dgm:cxn modelId="{8C2D65EB-E1E7-436B-B2C1-7F1F97060CBE}" srcId="{6A058FB9-267B-4270-8BFF-AC571D94F9E9}" destId="{5A1433FD-1E63-4533-8723-E11E4AA55E9A}" srcOrd="0" destOrd="0" parTransId="{3E750D0B-47B7-41EA-88D8-296FD9A81324}" sibTransId="{8D4632AA-DACC-403D-A6D6-DD7078FF09E2}"/>
    <dgm:cxn modelId="{3777B3AA-E04E-41FB-91CF-38B18CB1D443}" type="presOf" srcId="{1C6980BE-A5D5-4992-AE22-2C908EAB7847}" destId="{31F179B6-5B3F-4A85-AFF2-21307A381419}" srcOrd="1" destOrd="0" presId="urn:microsoft.com/office/officeart/2008/layout/HorizontalMultiLevelHierarchy"/>
    <dgm:cxn modelId="{50805BDB-CAF9-45BA-BA58-D62F76DDC5D1}" type="presOf" srcId="{E32A4A92-92FB-4487-B66E-D30CFB010B56}" destId="{831F2386-A09A-4E75-A71A-3B616C9BD971}" srcOrd="0" destOrd="0" presId="urn:microsoft.com/office/officeart/2008/layout/HorizontalMultiLevelHierarchy"/>
    <dgm:cxn modelId="{F385F5B0-2E9A-4AAD-B799-AB1604202BAC}" type="presOf" srcId="{6C3AD1F6-6694-4F79-9D12-3088B68F55ED}" destId="{D043032D-F4C5-41BB-97E0-4E4F6BCBAA12}" srcOrd="1" destOrd="0" presId="urn:microsoft.com/office/officeart/2008/layout/HorizontalMultiLevelHierarchy"/>
    <dgm:cxn modelId="{CE231D6C-1214-4B17-A253-A3440BCB5EDC}" type="presParOf" srcId="{F03033C4-FEA0-489A-BAF4-094A5567C54D}" destId="{41DBBEA5-1F32-4E6E-82AA-AB077504220D}" srcOrd="0" destOrd="0" presId="urn:microsoft.com/office/officeart/2008/layout/HorizontalMultiLevelHierarchy"/>
    <dgm:cxn modelId="{05E81A7E-5A66-4879-A6DE-F8A8FF7E356E}" type="presParOf" srcId="{41DBBEA5-1F32-4E6E-82AA-AB077504220D}" destId="{5B71C38F-D05A-4DC6-A185-44ECCB47EE42}" srcOrd="0" destOrd="0" presId="urn:microsoft.com/office/officeart/2008/layout/HorizontalMultiLevelHierarchy"/>
    <dgm:cxn modelId="{BF89E0ED-D2AF-4942-A0D3-0917FC10E0DA}" type="presParOf" srcId="{41DBBEA5-1F32-4E6E-82AA-AB077504220D}" destId="{EDF84776-7457-4AEB-8C31-5AA17171D659}" srcOrd="1" destOrd="0" presId="urn:microsoft.com/office/officeart/2008/layout/HorizontalMultiLevelHierarchy"/>
    <dgm:cxn modelId="{E0A6BDA0-DC43-44F6-9BEC-1233C9F1E721}" type="presParOf" srcId="{EDF84776-7457-4AEB-8C31-5AA17171D659}" destId="{00AA78A1-45C7-4356-A84C-45D5610E2A10}" srcOrd="0" destOrd="0" presId="urn:microsoft.com/office/officeart/2008/layout/HorizontalMultiLevelHierarchy"/>
    <dgm:cxn modelId="{E584B621-749E-4195-AA25-0DD013A9871B}" type="presParOf" srcId="{00AA78A1-45C7-4356-A84C-45D5610E2A10}" destId="{5B812ECF-7343-480B-9940-DA4A2F85A5B8}" srcOrd="0" destOrd="0" presId="urn:microsoft.com/office/officeart/2008/layout/HorizontalMultiLevelHierarchy"/>
    <dgm:cxn modelId="{E429AB7D-1813-4A6E-B338-AFD1600E8BC4}" type="presParOf" srcId="{EDF84776-7457-4AEB-8C31-5AA17171D659}" destId="{CFBF36D0-714D-4EBB-B91B-4F369AF3ED99}" srcOrd="1" destOrd="0" presId="urn:microsoft.com/office/officeart/2008/layout/HorizontalMultiLevelHierarchy"/>
    <dgm:cxn modelId="{83460E63-3EFB-496D-B9C1-BB38E5E76205}" type="presParOf" srcId="{CFBF36D0-714D-4EBB-B91B-4F369AF3ED99}" destId="{ED9EE629-842E-43A9-8D12-BFE0F752372B}" srcOrd="0" destOrd="0" presId="urn:microsoft.com/office/officeart/2008/layout/HorizontalMultiLevelHierarchy"/>
    <dgm:cxn modelId="{A1A1CBDD-9F22-45D3-A40C-375290CFCB2B}" type="presParOf" srcId="{CFBF36D0-714D-4EBB-B91B-4F369AF3ED99}" destId="{5555DC20-C4FC-4D21-9274-C19AB810B145}" srcOrd="1" destOrd="0" presId="urn:microsoft.com/office/officeart/2008/layout/HorizontalMultiLevelHierarchy"/>
    <dgm:cxn modelId="{612A3EA0-5F23-4824-9457-1C71456BB6F1}" type="presParOf" srcId="{EDF84776-7457-4AEB-8C31-5AA17171D659}" destId="{2531703E-D908-4F79-8C74-95D64CC5DEBC}" srcOrd="2" destOrd="0" presId="urn:microsoft.com/office/officeart/2008/layout/HorizontalMultiLevelHierarchy"/>
    <dgm:cxn modelId="{5C5C6AEB-8366-4E76-A5F6-11870CC8A594}" type="presParOf" srcId="{2531703E-D908-4F79-8C74-95D64CC5DEBC}" destId="{31F179B6-5B3F-4A85-AFF2-21307A381419}" srcOrd="0" destOrd="0" presId="urn:microsoft.com/office/officeart/2008/layout/HorizontalMultiLevelHierarchy"/>
    <dgm:cxn modelId="{E01AF4DC-F2E8-4DCF-87A4-A0AFF3DBCA05}" type="presParOf" srcId="{EDF84776-7457-4AEB-8C31-5AA17171D659}" destId="{5418AADC-CA50-4795-9D9B-284EF002F749}" srcOrd="3" destOrd="0" presId="urn:microsoft.com/office/officeart/2008/layout/HorizontalMultiLevelHierarchy"/>
    <dgm:cxn modelId="{CDC50F60-FB33-4BBA-8C14-65343C168441}" type="presParOf" srcId="{5418AADC-CA50-4795-9D9B-284EF002F749}" destId="{178745A9-66ED-4A83-BE2F-F726C9D2F315}" srcOrd="0" destOrd="0" presId="urn:microsoft.com/office/officeart/2008/layout/HorizontalMultiLevelHierarchy"/>
    <dgm:cxn modelId="{9F0CB42E-820B-4942-845B-62E2A574B593}" type="presParOf" srcId="{5418AADC-CA50-4795-9D9B-284EF002F749}" destId="{5E952EAD-C7A5-4164-B503-C1BA44F8EE09}" srcOrd="1" destOrd="0" presId="urn:microsoft.com/office/officeart/2008/layout/HorizontalMultiLevelHierarchy"/>
    <dgm:cxn modelId="{8B358E42-FC84-491C-8520-27C4D2C8E1D3}" type="presParOf" srcId="{EDF84776-7457-4AEB-8C31-5AA17171D659}" destId="{9E2BCD3F-642B-4483-A513-C20B8D11B7B7}" srcOrd="4" destOrd="0" presId="urn:microsoft.com/office/officeart/2008/layout/HorizontalMultiLevelHierarchy"/>
    <dgm:cxn modelId="{A5916783-2410-4AF5-85B9-C86243DF20BD}" type="presParOf" srcId="{9E2BCD3F-642B-4483-A513-C20B8D11B7B7}" destId="{B834FB18-8D06-4011-BC1A-88290CFCCE0B}" srcOrd="0" destOrd="0" presId="urn:microsoft.com/office/officeart/2008/layout/HorizontalMultiLevelHierarchy"/>
    <dgm:cxn modelId="{480490F9-B529-4B0D-AC3E-2A36B991038A}" type="presParOf" srcId="{EDF84776-7457-4AEB-8C31-5AA17171D659}" destId="{227E760E-3213-4900-969D-AD4F5A9AD48F}" srcOrd="5" destOrd="0" presId="urn:microsoft.com/office/officeart/2008/layout/HorizontalMultiLevelHierarchy"/>
    <dgm:cxn modelId="{C1876EB8-7026-4110-911B-DF440006B963}" type="presParOf" srcId="{227E760E-3213-4900-969D-AD4F5A9AD48F}" destId="{7A559E72-81FD-4FE5-90BA-BBBE9BFE9AB1}" srcOrd="0" destOrd="0" presId="urn:microsoft.com/office/officeart/2008/layout/HorizontalMultiLevelHierarchy"/>
    <dgm:cxn modelId="{77DB54A0-5FB7-4F2E-9595-85164F171E01}" type="presParOf" srcId="{227E760E-3213-4900-969D-AD4F5A9AD48F}" destId="{EDD7FF6E-194D-4B76-81EF-CC90416ED4DF}" srcOrd="1" destOrd="0" presId="urn:microsoft.com/office/officeart/2008/layout/HorizontalMultiLevelHierarchy"/>
    <dgm:cxn modelId="{759AF803-64FC-439C-AA37-817B5140D1A3}" type="presParOf" srcId="{EDF84776-7457-4AEB-8C31-5AA17171D659}" destId="{B9522BC2-0A16-44BA-9702-A42093DDC8DF}" srcOrd="6" destOrd="0" presId="urn:microsoft.com/office/officeart/2008/layout/HorizontalMultiLevelHierarchy"/>
    <dgm:cxn modelId="{FC78EB0E-B1C3-4B51-AF00-201D6B83BFC3}" type="presParOf" srcId="{B9522BC2-0A16-44BA-9702-A42093DDC8DF}" destId="{D043032D-F4C5-41BB-97E0-4E4F6BCBAA12}" srcOrd="0" destOrd="0" presId="urn:microsoft.com/office/officeart/2008/layout/HorizontalMultiLevelHierarchy"/>
    <dgm:cxn modelId="{818527D9-1B7D-4B95-82C3-E2C5FC32C850}" type="presParOf" srcId="{EDF84776-7457-4AEB-8C31-5AA17171D659}" destId="{6E2D7F2C-CE82-42CB-B766-C5C0A21440AC}" srcOrd="7" destOrd="0" presId="urn:microsoft.com/office/officeart/2008/layout/HorizontalMultiLevelHierarchy"/>
    <dgm:cxn modelId="{2156E500-46CC-46A2-B7F6-3EF0B8712A66}" type="presParOf" srcId="{6E2D7F2C-CE82-42CB-B766-C5C0A21440AC}" destId="{831F2386-A09A-4E75-A71A-3B616C9BD971}" srcOrd="0" destOrd="0" presId="urn:microsoft.com/office/officeart/2008/layout/HorizontalMultiLevelHierarchy"/>
    <dgm:cxn modelId="{AF75BEA1-4867-4A90-AAAF-7B703C2E5A3C}" type="presParOf" srcId="{6E2D7F2C-CE82-42CB-B766-C5C0A21440AC}" destId="{7612232C-A385-47DF-98E3-6AF542A271E0}" srcOrd="1" destOrd="0" presId="urn:microsoft.com/office/officeart/2008/layout/HorizontalMultiLevelHierarchy"/>
    <dgm:cxn modelId="{0B8B7AB4-33C1-441B-8765-623C6FB98FC2}" type="presParOf" srcId="{EDF84776-7457-4AEB-8C31-5AA17171D659}" destId="{55959AEE-A875-4166-B953-F90C01C82908}" srcOrd="8" destOrd="0" presId="urn:microsoft.com/office/officeart/2008/layout/HorizontalMultiLevelHierarchy"/>
    <dgm:cxn modelId="{FE470AC1-97E2-46A0-9F95-AA4A5EC0F283}" type="presParOf" srcId="{55959AEE-A875-4166-B953-F90C01C82908}" destId="{6CDCC734-763E-417E-9C5B-5940F4788B31}" srcOrd="0" destOrd="0" presId="urn:microsoft.com/office/officeart/2008/layout/HorizontalMultiLevelHierarchy"/>
    <dgm:cxn modelId="{324827C8-B5AE-4D57-ADFD-6E44133D27F8}" type="presParOf" srcId="{EDF84776-7457-4AEB-8C31-5AA17171D659}" destId="{7A701A6E-1C58-4E69-9737-38595EF8D27A}" srcOrd="9" destOrd="0" presId="urn:microsoft.com/office/officeart/2008/layout/HorizontalMultiLevelHierarchy"/>
    <dgm:cxn modelId="{43DD19CC-0944-4F28-A57F-A4D1CB89BC07}" type="presParOf" srcId="{7A701A6E-1C58-4E69-9737-38595EF8D27A}" destId="{AA0A6E75-A306-4C10-B98A-727E86671D4E}" srcOrd="0" destOrd="0" presId="urn:microsoft.com/office/officeart/2008/layout/HorizontalMultiLevelHierarchy"/>
    <dgm:cxn modelId="{53136075-70FE-4DE5-886A-7FCCF24469AC}" type="presParOf" srcId="{7A701A6E-1C58-4E69-9737-38595EF8D27A}" destId="{8ABBD185-1FE8-4BBE-897C-A84CED10EE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0255C8-334F-4F6F-915C-F562B6C00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5BEEAECD-EAA6-4CE2-A331-E7996870264B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دوره متوسطه اول</a:t>
          </a:r>
          <a:endParaRPr lang="fa-IR" sz="2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5492BC3-D4F2-4D4A-9086-2E7C9AD02677}" type="parTrans" cxnId="{5A8A5E00-E1B5-4C7A-ABA7-E8D5EFA51B82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F6D80996-B8F2-41C7-82BB-E3AD2A62EEAF}" type="sibTrans" cxnId="{5A8A5E00-E1B5-4C7A-ABA7-E8D5EFA51B82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76D485F1-6EBE-427B-94EF-067793BB258C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هفتم: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26901ACA-D9F7-47C1-850A-65B9D83C9210}" type="parTrans" cxnId="{BD0AF119-2E66-4D5E-A090-6DDA80F006E9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FFC395F6-6A7C-4DC0-BC02-84C05225FC11}" type="sibTrans" cxnId="{BD0AF119-2E66-4D5E-A090-6DDA80F006E9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8029E5B9-43B0-4562-861C-6D3A88A2B44F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هشتم: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8D2EA632-152B-46E5-B0C4-C3B0E65D648B}" type="parTrans" cxnId="{AEC2FE0A-EA50-4CAD-A0CE-6E7CA74EA86B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A95DB1A6-CFC0-459C-BDCB-CEAF62360BAA}" type="sibTrans" cxnId="{AEC2FE0A-EA50-4CAD-A0CE-6E7CA74EA86B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3EDD1353-5017-46EB-9459-711B84D562A0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نهم:</a:t>
          </a:r>
          <a:endParaRPr lang="fa-IR" sz="18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5746A0B4-946A-4C6F-8E7F-262055E4C6BE}" type="parTrans" cxnId="{FA810658-FA54-4F15-A2A2-795F2774C8B5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102663F5-87F9-46D1-ADF8-6F331A13B6A7}" type="sibTrans" cxnId="{FA810658-FA54-4F15-A2A2-795F2774C8B5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EDBC85F9-EC1A-408E-A1F4-77AAD668D4AF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FF0000"/>
              </a:solidFill>
              <a:cs typeface="B Zar" panose="00000400000000000000" pitchFamily="2" charset="-78"/>
            </a:rPr>
            <a:t>بسكتبال:  </a:t>
          </a:r>
          <a:r>
            <a:rPr lang="fa-IR" sz="1800" dirty="0" smtClean="0">
              <a:solidFill>
                <a:schemeClr val="tx1"/>
              </a:solidFill>
              <a:cs typeface="B Zar" panose="00000400000000000000" pitchFamily="2" charset="-78"/>
            </a:rPr>
            <a:t>کار با توپ، کار با پا، پاس، دريافت،دریبل، شوت، دفاع، بازی 1 در مقابل 1 و ...</a:t>
          </a:r>
          <a:endParaRPr lang="fa-IR" sz="1800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64C38F0-302E-40D6-B18B-E124B3A24043}" type="parTrans" cxnId="{9657F637-11F5-4611-8C4D-79F158EA31D4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3F7AA5F6-E91D-4A2F-A825-7A6563A3CD00}" type="sibTrans" cxnId="{9657F637-11F5-4611-8C4D-79F158EA31D4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87038C27-E4A0-4BE6-B503-AD462DECABF6}">
      <dgm:prSet custT="1"/>
      <dgm:spPr>
        <a:solidFill>
          <a:srgbClr val="FFC000"/>
        </a:solidFill>
      </dgm:spPr>
      <dgm:t>
        <a:bodyPr/>
        <a:lstStyle/>
        <a:p>
          <a:pPr algn="r" rtl="1"/>
          <a:r>
            <a:rPr lang="fa-IR" sz="1800" dirty="0" smtClean="0">
              <a:solidFill>
                <a:srgbClr val="FF0000"/>
              </a:solidFill>
              <a:cs typeface="B Zar" panose="00000400000000000000" pitchFamily="2" charset="-78"/>
            </a:rPr>
            <a:t>                  </a:t>
          </a:r>
          <a:r>
            <a:rPr lang="fa-IR" sz="1800" b="1" dirty="0" smtClean="0">
              <a:solidFill>
                <a:srgbClr val="FF00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اجزای مرتبط با سلامت و </a:t>
          </a:r>
          <a:r>
            <a:rPr lang="fa-IR" sz="1800" dirty="0" smtClean="0">
              <a:solidFill>
                <a:srgbClr val="FF0000"/>
              </a:solidFill>
              <a:cs typeface="B Zar" panose="00000400000000000000" pitchFamily="2" charset="-78"/>
            </a:rPr>
            <a:t>چابکی</a:t>
          </a:r>
          <a:endParaRPr lang="fa-IR" sz="1800" dirty="0">
            <a:solidFill>
              <a:srgbClr val="FF0000"/>
            </a:solidFill>
            <a:cs typeface="B Zar" panose="00000400000000000000" pitchFamily="2" charset="-78"/>
          </a:endParaRPr>
        </a:p>
      </dgm:t>
    </dgm:pt>
    <dgm:pt modelId="{65311460-1E93-4F68-B476-DFF8C170B3EA}" type="parTrans" cxnId="{CB155FE7-1BC2-419D-B90A-B06B0E551E08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B850D7A1-858C-40BE-BCC2-5A948C8C82E6}" type="sibTrans" cxnId="{CB155FE7-1BC2-419D-B90A-B06B0E551E08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9CE3DDCE-DC7E-411A-82C1-4BD8E1241E1F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FFFF00"/>
              </a:solidFill>
              <a:cs typeface="B Zar" panose="00000400000000000000" pitchFamily="2" charset="-78"/>
            </a:rPr>
            <a:t>          والیبال: </a:t>
          </a:r>
          <a:r>
            <a:rPr lang="fa-IR" sz="1800" dirty="0" smtClean="0">
              <a:cs typeface="B Zar" panose="00000400000000000000" pitchFamily="2" charset="-78"/>
            </a:rPr>
            <a:t>آشنایی با توپ، وضعیت پایه و حرکت در زمین، پاس پنجه، پاس ساعد، سرویس ساده و ....</a:t>
          </a:r>
          <a:endParaRPr lang="fa-IR" sz="1800" dirty="0">
            <a:cs typeface="B Zar" panose="00000400000000000000" pitchFamily="2" charset="-78"/>
          </a:endParaRPr>
        </a:p>
      </dgm:t>
    </dgm:pt>
    <dgm:pt modelId="{9152016C-D4B2-4891-8C08-DA76C519B5A3}" type="parTrans" cxnId="{B282B701-1E63-4ED8-AC68-2D47A4E22E8C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FA77370F-EC44-4152-9B7C-53B473CDAE98}" type="sibTrans" cxnId="{B282B701-1E63-4ED8-AC68-2D47A4E22E8C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BCF363A0-A839-4B19-9D2C-A9A788BEDEA9}">
      <dgm:prSet custT="1"/>
      <dgm:spPr>
        <a:solidFill>
          <a:srgbClr val="7030A0"/>
        </a:solidFill>
      </dgm:spPr>
      <dgm:t>
        <a:bodyPr/>
        <a:lstStyle/>
        <a:p>
          <a:pPr algn="r" rtl="1"/>
          <a:r>
            <a:rPr lang="fa-IR" sz="1800" b="1" dirty="0" smtClean="0">
              <a:solidFill>
                <a:srgbClr val="FF0000"/>
              </a:solidFill>
              <a:cs typeface="B Zar" panose="00000400000000000000" pitchFamily="2" charset="-78"/>
            </a:rPr>
            <a:t>               </a:t>
          </a:r>
          <a:r>
            <a:rPr lang="fa-IR" sz="1800" b="1" dirty="0" smtClean="0">
              <a:solidFill>
                <a:srgbClr val="FFFF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dirty="0" smtClean="0">
              <a:solidFill>
                <a:schemeClr val="bg1"/>
              </a:solidFill>
              <a:cs typeface="B Zar" panose="00000400000000000000" pitchFamily="2" charset="-78"/>
            </a:rPr>
            <a:t>اجزای مرتبط با سلامت و </a:t>
          </a:r>
          <a:r>
            <a:rPr lang="fa-IR" sz="1800" dirty="0" smtClean="0">
              <a:solidFill>
                <a:srgbClr val="FFFF00"/>
              </a:solidFill>
              <a:cs typeface="B Zar" panose="00000400000000000000" pitchFamily="2" charset="-78"/>
            </a:rPr>
            <a:t>توان انفجاری پاها</a:t>
          </a:r>
          <a:endParaRPr lang="fa-IR" sz="1800" dirty="0">
            <a:solidFill>
              <a:srgbClr val="FFFF00"/>
            </a:solidFill>
            <a:cs typeface="B Zar" panose="00000400000000000000" pitchFamily="2" charset="-78"/>
          </a:endParaRPr>
        </a:p>
      </dgm:t>
    </dgm:pt>
    <dgm:pt modelId="{8972F8D7-5A3B-4578-A303-B2BC52CDD534}" type="parTrans" cxnId="{8E1A4A4B-2069-403E-8B16-87DE3EE9BED0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39E23D9E-7BA6-4C97-A5F4-602AE1CE84B5}" type="sibTrans" cxnId="{8E1A4A4B-2069-403E-8B16-87DE3EE9BED0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C59BD505-83C0-4B8A-A458-6894ECFBFF81}">
      <dgm:prSet custT="1"/>
      <dgm:spPr>
        <a:solidFill>
          <a:srgbClr val="FF66FF"/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0070C0"/>
              </a:solidFill>
              <a:cs typeface="B Zar" panose="00000400000000000000" pitchFamily="2" charset="-78"/>
            </a:rPr>
            <a:t>هندبال: </a:t>
          </a:r>
          <a:r>
            <a:rPr lang="fa-IR" sz="18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آشنایی با توپ، انواع حرکات،پاس و دریافت، دریبل، شوت، دروازه بان، دفاع و ...</a:t>
          </a:r>
          <a:endParaRPr lang="fa-IR" sz="18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gm:t>
    </dgm:pt>
    <dgm:pt modelId="{B232949F-AD49-4566-B384-9B09E8645384}" type="parTrans" cxnId="{C787B1D8-1B8A-4096-8EAA-7A40FBBF5F1C}">
      <dgm:prSet custT="1"/>
      <dgm:spPr/>
      <dgm:t>
        <a:bodyPr/>
        <a:lstStyle/>
        <a:p>
          <a:pPr rtl="1"/>
          <a:endParaRPr lang="fa-IR" sz="1400">
            <a:cs typeface="B Zar" panose="00000400000000000000" pitchFamily="2" charset="-78"/>
          </a:endParaRPr>
        </a:p>
      </dgm:t>
    </dgm:pt>
    <dgm:pt modelId="{0C4246EE-DB7C-43F6-80A3-5D51F78C84C2}" type="sibTrans" cxnId="{C787B1D8-1B8A-4096-8EAA-7A40FBBF5F1C}">
      <dgm:prSet/>
      <dgm:spPr/>
      <dgm:t>
        <a:bodyPr/>
        <a:lstStyle/>
        <a:p>
          <a:pPr rtl="1"/>
          <a:endParaRPr lang="fa-IR" sz="5400">
            <a:cs typeface="B Zar" panose="00000400000000000000" pitchFamily="2" charset="-78"/>
          </a:endParaRPr>
        </a:p>
      </dgm:t>
    </dgm:pt>
    <dgm:pt modelId="{F4A2572D-183E-4DA0-926C-F71E7EFB50E9}">
      <dgm:prSet custT="1"/>
      <dgm:spPr>
        <a:solidFill>
          <a:srgbClr val="FF66FF"/>
        </a:solidFill>
      </dgm:spPr>
      <dgm:t>
        <a:bodyPr/>
        <a:lstStyle/>
        <a:p>
          <a:pPr algn="r" rtl="1"/>
          <a:r>
            <a:rPr lang="fa-IR" sz="1800" b="1" dirty="0" smtClean="0">
              <a:solidFill>
                <a:srgbClr val="0070C0"/>
              </a:solidFill>
              <a:cs typeface="B Zar" panose="00000400000000000000" pitchFamily="2" charset="-78"/>
            </a:rPr>
            <a:t>               آمادگی جسمانی(حداقل 15 دقیقه): </a:t>
          </a:r>
          <a:r>
            <a:rPr lang="fa-IR" sz="1800" dirty="0" smtClean="0">
              <a:solidFill>
                <a:schemeClr val="bg1"/>
              </a:solidFill>
              <a:cs typeface="B Zar" panose="00000400000000000000" pitchFamily="2" charset="-78"/>
            </a:rPr>
            <a:t>اجزای مرتبط با سلامت و </a:t>
          </a:r>
          <a:r>
            <a:rPr lang="fa-IR" sz="1800" dirty="0" smtClean="0">
              <a:solidFill>
                <a:srgbClr val="0070C0"/>
              </a:solidFill>
              <a:cs typeface="B Zar" panose="00000400000000000000" pitchFamily="2" charset="-78"/>
            </a:rPr>
            <a:t>سرعت</a:t>
          </a:r>
          <a:endParaRPr lang="fa-IR" sz="1800" dirty="0">
            <a:solidFill>
              <a:srgbClr val="0070C0"/>
            </a:solidFill>
            <a:cs typeface="B Zar" panose="00000400000000000000" pitchFamily="2" charset="-78"/>
          </a:endParaRPr>
        </a:p>
      </dgm:t>
    </dgm:pt>
    <dgm:pt modelId="{7F704A49-E7FF-49B9-9225-02CA10C678C0}" type="parTrans" cxnId="{14069222-A765-4FD1-96C5-9FE0198C0DD2}">
      <dgm:prSet custT="1"/>
      <dgm:spPr/>
      <dgm:t>
        <a:bodyPr/>
        <a:lstStyle/>
        <a:p>
          <a:pPr rtl="1"/>
          <a:endParaRPr lang="fa-IR" sz="1100">
            <a:cs typeface="B Zar" panose="00000400000000000000" pitchFamily="2" charset="-78"/>
          </a:endParaRPr>
        </a:p>
      </dgm:t>
    </dgm:pt>
    <dgm:pt modelId="{A3190969-48FC-444E-ABFA-9CF06B345D6B}" type="sibTrans" cxnId="{14069222-A765-4FD1-96C5-9FE0198C0DD2}">
      <dgm:prSet/>
      <dgm:spPr/>
      <dgm:t>
        <a:bodyPr/>
        <a:lstStyle/>
        <a:p>
          <a:pPr rtl="1"/>
          <a:endParaRPr lang="fa-IR" sz="4400">
            <a:cs typeface="B Zar" panose="00000400000000000000" pitchFamily="2" charset="-78"/>
          </a:endParaRPr>
        </a:p>
      </dgm:t>
    </dgm:pt>
    <dgm:pt modelId="{8F614D6E-8666-429E-A6C1-EA4C9A6076E6}" type="pres">
      <dgm:prSet presAssocID="{320255C8-334F-4F6F-915C-F562B6C0030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CA04CD0-21E6-401B-8CC2-A025F29F3CBC}" type="pres">
      <dgm:prSet presAssocID="{5BEEAECD-EAA6-4CE2-A331-E7996870264B}" presName="root1" presStyleCnt="0"/>
      <dgm:spPr/>
      <dgm:t>
        <a:bodyPr/>
        <a:lstStyle/>
        <a:p>
          <a:pPr rtl="1"/>
          <a:endParaRPr lang="fa-IR"/>
        </a:p>
      </dgm:t>
    </dgm:pt>
    <dgm:pt modelId="{10ED88B1-DF85-4853-AC3F-E5631A723AAF}" type="pres">
      <dgm:prSet presAssocID="{5BEEAECD-EAA6-4CE2-A331-E7996870264B}" presName="LevelOneTextNode" presStyleLbl="node0" presStyleIdx="0" presStyleCnt="1" custScaleX="1554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F619B8-1B54-4189-886A-D977A2381C4D}" type="pres">
      <dgm:prSet presAssocID="{5BEEAECD-EAA6-4CE2-A331-E7996870264B}" presName="level2hierChild" presStyleCnt="0"/>
      <dgm:spPr/>
      <dgm:t>
        <a:bodyPr/>
        <a:lstStyle/>
        <a:p>
          <a:pPr rtl="1"/>
          <a:endParaRPr lang="fa-IR"/>
        </a:p>
      </dgm:t>
    </dgm:pt>
    <dgm:pt modelId="{F1F06D1E-FC5F-4C06-A47A-EA164820BEDA}" type="pres">
      <dgm:prSet presAssocID="{26901ACA-D9F7-47C1-850A-65B9D83C9210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BCB2818-34B9-453F-80E0-A44D35082FC3}" type="pres">
      <dgm:prSet presAssocID="{26901ACA-D9F7-47C1-850A-65B9D83C9210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C9A3D8A-CC4F-413C-A1E9-53912554B93B}" type="pres">
      <dgm:prSet presAssocID="{76D485F1-6EBE-427B-94EF-067793BB258C}" presName="root2" presStyleCnt="0"/>
      <dgm:spPr/>
      <dgm:t>
        <a:bodyPr/>
        <a:lstStyle/>
        <a:p>
          <a:pPr rtl="1"/>
          <a:endParaRPr lang="fa-IR"/>
        </a:p>
      </dgm:t>
    </dgm:pt>
    <dgm:pt modelId="{E353647B-6307-45A6-ABFE-5D732B22E134}" type="pres">
      <dgm:prSet presAssocID="{76D485F1-6EBE-427B-94EF-067793BB25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FAE86F-B1A9-469E-9F2C-8BE06A1569CA}" type="pres">
      <dgm:prSet presAssocID="{76D485F1-6EBE-427B-94EF-067793BB258C}" presName="level3hierChild" presStyleCnt="0"/>
      <dgm:spPr/>
      <dgm:t>
        <a:bodyPr/>
        <a:lstStyle/>
        <a:p>
          <a:pPr rtl="1"/>
          <a:endParaRPr lang="fa-IR"/>
        </a:p>
      </dgm:t>
    </dgm:pt>
    <dgm:pt modelId="{A50355AC-9D70-4B0F-AAAF-46FFA0990E1E}" type="pres">
      <dgm:prSet presAssocID="{764C38F0-302E-40D6-B18B-E124B3A24043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2441E19A-A30C-4B08-A974-8A5F0B5E1CD3}" type="pres">
      <dgm:prSet presAssocID="{764C38F0-302E-40D6-B18B-E124B3A24043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D372F372-332E-4992-9003-3EA1EB8158DB}" type="pres">
      <dgm:prSet presAssocID="{EDBC85F9-EC1A-408E-A1F4-77AAD668D4AF}" presName="root2" presStyleCnt="0"/>
      <dgm:spPr/>
      <dgm:t>
        <a:bodyPr/>
        <a:lstStyle/>
        <a:p>
          <a:pPr rtl="1"/>
          <a:endParaRPr lang="fa-IR"/>
        </a:p>
      </dgm:t>
    </dgm:pt>
    <dgm:pt modelId="{F117D786-F30C-4839-8A1E-E5F24464FC0D}" type="pres">
      <dgm:prSet presAssocID="{EDBC85F9-EC1A-408E-A1F4-77AAD668D4AF}" presName="LevelTwoTextNode" presStyleLbl="node3" presStyleIdx="0" presStyleCnt="6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7AE774-C8A7-4764-BED7-24CA2821025B}" type="pres">
      <dgm:prSet presAssocID="{EDBC85F9-EC1A-408E-A1F4-77AAD668D4AF}" presName="level3hierChild" presStyleCnt="0"/>
      <dgm:spPr/>
      <dgm:t>
        <a:bodyPr/>
        <a:lstStyle/>
        <a:p>
          <a:pPr rtl="1"/>
          <a:endParaRPr lang="fa-IR"/>
        </a:p>
      </dgm:t>
    </dgm:pt>
    <dgm:pt modelId="{112DE78F-1ED7-4C7E-A169-2F73343B1028}" type="pres">
      <dgm:prSet presAssocID="{65311460-1E93-4F68-B476-DFF8C170B3EA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9A6C1D34-5482-4C22-8CE2-B96483D28A15}" type="pres">
      <dgm:prSet presAssocID="{65311460-1E93-4F68-B476-DFF8C170B3EA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D88B3BCC-7B42-4793-A60A-C8336EF858F7}" type="pres">
      <dgm:prSet presAssocID="{87038C27-E4A0-4BE6-B503-AD462DECABF6}" presName="root2" presStyleCnt="0"/>
      <dgm:spPr/>
      <dgm:t>
        <a:bodyPr/>
        <a:lstStyle/>
        <a:p>
          <a:pPr rtl="1"/>
          <a:endParaRPr lang="fa-IR"/>
        </a:p>
      </dgm:t>
    </dgm:pt>
    <dgm:pt modelId="{1D66BDC8-F511-4E76-BFDF-E68F03DCF2BF}" type="pres">
      <dgm:prSet presAssocID="{87038C27-E4A0-4BE6-B503-AD462DECABF6}" presName="LevelTwoTextNode" presStyleLbl="node3" presStyleIdx="1" presStyleCnt="6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38EFFA-18D5-4401-BF7C-9B1DFC5655AC}" type="pres">
      <dgm:prSet presAssocID="{87038C27-E4A0-4BE6-B503-AD462DECABF6}" presName="level3hierChild" presStyleCnt="0"/>
      <dgm:spPr/>
      <dgm:t>
        <a:bodyPr/>
        <a:lstStyle/>
        <a:p>
          <a:pPr rtl="1"/>
          <a:endParaRPr lang="fa-IR"/>
        </a:p>
      </dgm:t>
    </dgm:pt>
    <dgm:pt modelId="{1AC4926B-08DB-49FE-ADEB-B6A1C619CDD6}" type="pres">
      <dgm:prSet presAssocID="{8D2EA632-152B-46E5-B0C4-C3B0E65D648B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356A414-B577-4603-813F-1503E4833B9E}" type="pres">
      <dgm:prSet presAssocID="{8D2EA632-152B-46E5-B0C4-C3B0E65D648B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7E59DE7-D897-4C91-B3D9-8FBAE7792602}" type="pres">
      <dgm:prSet presAssocID="{8029E5B9-43B0-4562-861C-6D3A88A2B44F}" presName="root2" presStyleCnt="0"/>
      <dgm:spPr/>
      <dgm:t>
        <a:bodyPr/>
        <a:lstStyle/>
        <a:p>
          <a:pPr rtl="1"/>
          <a:endParaRPr lang="fa-IR"/>
        </a:p>
      </dgm:t>
    </dgm:pt>
    <dgm:pt modelId="{41FFF225-CD29-4EEB-ADC1-C88480AA5769}" type="pres">
      <dgm:prSet presAssocID="{8029E5B9-43B0-4562-861C-6D3A88A2B44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A0F046-E229-46E6-82D1-AC6DAFA18045}" type="pres">
      <dgm:prSet presAssocID="{8029E5B9-43B0-4562-861C-6D3A88A2B44F}" presName="level3hierChild" presStyleCnt="0"/>
      <dgm:spPr/>
      <dgm:t>
        <a:bodyPr/>
        <a:lstStyle/>
        <a:p>
          <a:pPr rtl="1"/>
          <a:endParaRPr lang="fa-IR"/>
        </a:p>
      </dgm:t>
    </dgm:pt>
    <dgm:pt modelId="{436BBC8D-C102-48D7-BA26-B4325074CE92}" type="pres">
      <dgm:prSet presAssocID="{9152016C-D4B2-4891-8C08-DA76C519B5A3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9846F870-94B5-4B5E-9437-B438928E33D4}" type="pres">
      <dgm:prSet presAssocID="{9152016C-D4B2-4891-8C08-DA76C519B5A3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04FA88FC-97BC-489F-BD11-590F0B0CA1F3}" type="pres">
      <dgm:prSet presAssocID="{9CE3DDCE-DC7E-411A-82C1-4BD8E1241E1F}" presName="root2" presStyleCnt="0"/>
      <dgm:spPr/>
      <dgm:t>
        <a:bodyPr/>
        <a:lstStyle/>
        <a:p>
          <a:pPr rtl="1"/>
          <a:endParaRPr lang="fa-IR"/>
        </a:p>
      </dgm:t>
    </dgm:pt>
    <dgm:pt modelId="{86AB27A8-37E9-41A0-893C-99A46889A83F}" type="pres">
      <dgm:prSet presAssocID="{9CE3DDCE-DC7E-411A-82C1-4BD8E1241E1F}" presName="LevelTwoTextNode" presStyleLbl="node3" presStyleIdx="2" presStyleCnt="6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774D8F-0F25-4401-80A1-86856BCA08ED}" type="pres">
      <dgm:prSet presAssocID="{9CE3DDCE-DC7E-411A-82C1-4BD8E1241E1F}" presName="level3hierChild" presStyleCnt="0"/>
      <dgm:spPr/>
      <dgm:t>
        <a:bodyPr/>
        <a:lstStyle/>
        <a:p>
          <a:pPr rtl="1"/>
          <a:endParaRPr lang="fa-IR"/>
        </a:p>
      </dgm:t>
    </dgm:pt>
    <dgm:pt modelId="{185C34CF-337F-4C98-99D6-E84F5C5E1ADA}" type="pres">
      <dgm:prSet presAssocID="{8972F8D7-5A3B-4578-A303-B2BC52CDD534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CAB2289D-5974-434A-B732-E2386968FF3C}" type="pres">
      <dgm:prSet presAssocID="{8972F8D7-5A3B-4578-A303-B2BC52CDD534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45DFCC51-CD60-4229-BA5B-2457922F1181}" type="pres">
      <dgm:prSet presAssocID="{BCF363A0-A839-4B19-9D2C-A9A788BEDEA9}" presName="root2" presStyleCnt="0"/>
      <dgm:spPr/>
      <dgm:t>
        <a:bodyPr/>
        <a:lstStyle/>
        <a:p>
          <a:pPr rtl="1"/>
          <a:endParaRPr lang="fa-IR"/>
        </a:p>
      </dgm:t>
    </dgm:pt>
    <dgm:pt modelId="{38249365-AB20-4F11-A546-90A17FB87B24}" type="pres">
      <dgm:prSet presAssocID="{BCF363A0-A839-4B19-9D2C-A9A788BEDEA9}" presName="LevelTwoTextNode" presStyleLbl="node3" presStyleIdx="3" presStyleCnt="6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13ECC3-BF7A-4638-AB9C-45810EA8AC86}" type="pres">
      <dgm:prSet presAssocID="{BCF363A0-A839-4B19-9D2C-A9A788BEDEA9}" presName="level3hierChild" presStyleCnt="0"/>
      <dgm:spPr/>
      <dgm:t>
        <a:bodyPr/>
        <a:lstStyle/>
        <a:p>
          <a:pPr rtl="1"/>
          <a:endParaRPr lang="fa-IR"/>
        </a:p>
      </dgm:t>
    </dgm:pt>
    <dgm:pt modelId="{49045C24-71C5-4DE7-B606-8D18E60D396D}" type="pres">
      <dgm:prSet presAssocID="{5746A0B4-946A-4C6F-8E7F-262055E4C6B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65A0FF76-3C87-49F3-9AE3-734A04457281}" type="pres">
      <dgm:prSet presAssocID="{5746A0B4-946A-4C6F-8E7F-262055E4C6B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E87CECD-F7E8-41F0-84A7-3DDF5829CB0F}" type="pres">
      <dgm:prSet presAssocID="{3EDD1353-5017-46EB-9459-711B84D562A0}" presName="root2" presStyleCnt="0"/>
      <dgm:spPr/>
      <dgm:t>
        <a:bodyPr/>
        <a:lstStyle/>
        <a:p>
          <a:pPr rtl="1"/>
          <a:endParaRPr lang="fa-IR"/>
        </a:p>
      </dgm:t>
    </dgm:pt>
    <dgm:pt modelId="{67EB0B93-6CED-49FB-B4FC-59C784F59B33}" type="pres">
      <dgm:prSet presAssocID="{3EDD1353-5017-46EB-9459-711B84D562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8DDEE6-8011-4D8D-8E32-F644DF6781DF}" type="pres">
      <dgm:prSet presAssocID="{3EDD1353-5017-46EB-9459-711B84D562A0}" presName="level3hierChild" presStyleCnt="0"/>
      <dgm:spPr/>
      <dgm:t>
        <a:bodyPr/>
        <a:lstStyle/>
        <a:p>
          <a:pPr rtl="1"/>
          <a:endParaRPr lang="fa-IR"/>
        </a:p>
      </dgm:t>
    </dgm:pt>
    <dgm:pt modelId="{A0E67C16-A588-4D95-A711-5EBCA469CFFB}" type="pres">
      <dgm:prSet presAssocID="{B232949F-AD49-4566-B384-9B09E8645384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C15EC74A-BDF6-4964-81E4-E4209C34CFED}" type="pres">
      <dgm:prSet presAssocID="{B232949F-AD49-4566-B384-9B09E8645384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00E3D6A6-5AD5-4706-AF20-BDFA28A25E69}" type="pres">
      <dgm:prSet presAssocID="{C59BD505-83C0-4B8A-A458-6894ECFBFF81}" presName="root2" presStyleCnt="0"/>
      <dgm:spPr/>
      <dgm:t>
        <a:bodyPr/>
        <a:lstStyle/>
        <a:p>
          <a:pPr rtl="1"/>
          <a:endParaRPr lang="fa-IR"/>
        </a:p>
      </dgm:t>
    </dgm:pt>
    <dgm:pt modelId="{19CD32DE-7BDF-44FD-BF37-92DA2A41D4C8}" type="pres">
      <dgm:prSet presAssocID="{C59BD505-83C0-4B8A-A458-6894ECFBFF81}" presName="LevelTwoTextNode" presStyleLbl="node3" presStyleIdx="4" presStyleCnt="6" custScaleX="4248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F79BD2-53A7-4ADF-B9EF-18BD5AFD3F9F}" type="pres">
      <dgm:prSet presAssocID="{C59BD505-83C0-4B8A-A458-6894ECFBFF81}" presName="level3hierChild" presStyleCnt="0"/>
      <dgm:spPr/>
      <dgm:t>
        <a:bodyPr/>
        <a:lstStyle/>
        <a:p>
          <a:pPr rtl="1"/>
          <a:endParaRPr lang="fa-IR"/>
        </a:p>
      </dgm:t>
    </dgm:pt>
    <dgm:pt modelId="{950EBAA0-0BE9-45F8-BEB3-A4422CB8C9C1}" type="pres">
      <dgm:prSet presAssocID="{7F704A49-E7FF-49B9-9225-02CA10C678C0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22C6344A-7E17-453A-B6C0-7084A31CB861}" type="pres">
      <dgm:prSet presAssocID="{7F704A49-E7FF-49B9-9225-02CA10C678C0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11CE305F-4D77-4047-8EA7-C2ABCC4B31ED}" type="pres">
      <dgm:prSet presAssocID="{F4A2572D-183E-4DA0-926C-F71E7EFB50E9}" presName="root2" presStyleCnt="0"/>
      <dgm:spPr/>
      <dgm:t>
        <a:bodyPr/>
        <a:lstStyle/>
        <a:p>
          <a:pPr rtl="1"/>
          <a:endParaRPr lang="fa-IR"/>
        </a:p>
      </dgm:t>
    </dgm:pt>
    <dgm:pt modelId="{CCF8541C-CA26-49E0-8F89-77660682F182}" type="pres">
      <dgm:prSet presAssocID="{F4A2572D-183E-4DA0-926C-F71E7EFB50E9}" presName="LevelTwoTextNode" presStyleLbl="node3" presStyleIdx="5" presStyleCnt="6" custScaleX="4307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A3215B-3248-4A2F-A8A5-B81D9339A89F}" type="pres">
      <dgm:prSet presAssocID="{F4A2572D-183E-4DA0-926C-F71E7EFB50E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6F0D9326-CC0A-4B8E-A589-189277B3EF35}" type="presOf" srcId="{F4A2572D-183E-4DA0-926C-F71E7EFB50E9}" destId="{CCF8541C-CA26-49E0-8F89-77660682F182}" srcOrd="0" destOrd="0" presId="urn:microsoft.com/office/officeart/2008/layout/HorizontalMultiLevelHierarchy"/>
    <dgm:cxn modelId="{9657F637-11F5-4611-8C4D-79F158EA31D4}" srcId="{76D485F1-6EBE-427B-94EF-067793BB258C}" destId="{EDBC85F9-EC1A-408E-A1F4-77AAD668D4AF}" srcOrd="0" destOrd="0" parTransId="{764C38F0-302E-40D6-B18B-E124B3A24043}" sibTransId="{3F7AA5F6-E91D-4A2F-A825-7A6563A3CD00}"/>
    <dgm:cxn modelId="{0E598E8B-00D4-4D1D-8E25-E6BE186343AC}" type="presOf" srcId="{3EDD1353-5017-46EB-9459-711B84D562A0}" destId="{67EB0B93-6CED-49FB-B4FC-59C784F59B33}" srcOrd="0" destOrd="0" presId="urn:microsoft.com/office/officeart/2008/layout/HorizontalMultiLevelHierarchy"/>
    <dgm:cxn modelId="{CB155FE7-1BC2-419D-B90A-B06B0E551E08}" srcId="{76D485F1-6EBE-427B-94EF-067793BB258C}" destId="{87038C27-E4A0-4BE6-B503-AD462DECABF6}" srcOrd="1" destOrd="0" parTransId="{65311460-1E93-4F68-B476-DFF8C170B3EA}" sibTransId="{B850D7A1-858C-40BE-BCC2-5A948C8C82E6}"/>
    <dgm:cxn modelId="{097CF7ED-279D-4AE5-914D-FB2119FB2DFC}" type="presOf" srcId="{5746A0B4-946A-4C6F-8E7F-262055E4C6BE}" destId="{65A0FF76-3C87-49F3-9AE3-734A04457281}" srcOrd="1" destOrd="0" presId="urn:microsoft.com/office/officeart/2008/layout/HorizontalMultiLevelHierarchy"/>
    <dgm:cxn modelId="{42EDC178-D89C-4F0F-BA2B-4ED17E01C8C2}" type="presOf" srcId="{26901ACA-D9F7-47C1-850A-65B9D83C9210}" destId="{8BCB2818-34B9-453F-80E0-A44D35082FC3}" srcOrd="1" destOrd="0" presId="urn:microsoft.com/office/officeart/2008/layout/HorizontalMultiLevelHierarchy"/>
    <dgm:cxn modelId="{B282B701-1E63-4ED8-AC68-2D47A4E22E8C}" srcId="{8029E5B9-43B0-4562-861C-6D3A88A2B44F}" destId="{9CE3DDCE-DC7E-411A-82C1-4BD8E1241E1F}" srcOrd="0" destOrd="0" parTransId="{9152016C-D4B2-4891-8C08-DA76C519B5A3}" sibTransId="{FA77370F-EC44-4152-9B7C-53B473CDAE98}"/>
    <dgm:cxn modelId="{C069199C-0C9E-4239-A0D7-65D3A01062C1}" type="presOf" srcId="{B232949F-AD49-4566-B384-9B09E8645384}" destId="{A0E67C16-A588-4D95-A711-5EBCA469CFFB}" srcOrd="0" destOrd="0" presId="urn:microsoft.com/office/officeart/2008/layout/HorizontalMultiLevelHierarchy"/>
    <dgm:cxn modelId="{3F2B46D4-EDDE-4686-8AFC-03747E09D7EB}" type="presOf" srcId="{764C38F0-302E-40D6-B18B-E124B3A24043}" destId="{A50355AC-9D70-4B0F-AAAF-46FFA0990E1E}" srcOrd="0" destOrd="0" presId="urn:microsoft.com/office/officeart/2008/layout/HorizontalMultiLevelHierarchy"/>
    <dgm:cxn modelId="{7337C05E-CE4E-4C2C-BCCE-EFC565236136}" type="presOf" srcId="{764C38F0-302E-40D6-B18B-E124B3A24043}" destId="{2441E19A-A30C-4B08-A974-8A5F0B5E1CD3}" srcOrd="1" destOrd="0" presId="urn:microsoft.com/office/officeart/2008/layout/HorizontalMultiLevelHierarchy"/>
    <dgm:cxn modelId="{47BFCA66-3387-485C-9823-9AE70C4E349B}" type="presOf" srcId="{8972F8D7-5A3B-4578-A303-B2BC52CDD534}" destId="{CAB2289D-5974-434A-B732-E2386968FF3C}" srcOrd="1" destOrd="0" presId="urn:microsoft.com/office/officeart/2008/layout/HorizontalMultiLevelHierarchy"/>
    <dgm:cxn modelId="{9DC2F735-B74E-4453-8934-B3CB9663977A}" type="presOf" srcId="{65311460-1E93-4F68-B476-DFF8C170B3EA}" destId="{9A6C1D34-5482-4C22-8CE2-B96483D28A15}" srcOrd="1" destOrd="0" presId="urn:microsoft.com/office/officeart/2008/layout/HorizontalMultiLevelHierarchy"/>
    <dgm:cxn modelId="{8814AC12-3CE7-45D8-B023-5D6D0CC62920}" type="presOf" srcId="{7F704A49-E7FF-49B9-9225-02CA10C678C0}" destId="{950EBAA0-0BE9-45F8-BEB3-A4422CB8C9C1}" srcOrd="0" destOrd="0" presId="urn:microsoft.com/office/officeart/2008/layout/HorizontalMultiLevelHierarchy"/>
    <dgm:cxn modelId="{BD0AF119-2E66-4D5E-A090-6DDA80F006E9}" srcId="{5BEEAECD-EAA6-4CE2-A331-E7996870264B}" destId="{76D485F1-6EBE-427B-94EF-067793BB258C}" srcOrd="0" destOrd="0" parTransId="{26901ACA-D9F7-47C1-850A-65B9D83C9210}" sibTransId="{FFC395F6-6A7C-4DC0-BC02-84C05225FC11}"/>
    <dgm:cxn modelId="{1C8F5E37-3B13-4436-9CF1-9FF1072093C5}" type="presOf" srcId="{C59BD505-83C0-4B8A-A458-6894ECFBFF81}" destId="{19CD32DE-7BDF-44FD-BF37-92DA2A41D4C8}" srcOrd="0" destOrd="0" presId="urn:microsoft.com/office/officeart/2008/layout/HorizontalMultiLevelHierarchy"/>
    <dgm:cxn modelId="{B4B1ED92-704F-4806-B16B-2A9B57170C18}" type="presOf" srcId="{9152016C-D4B2-4891-8C08-DA76C519B5A3}" destId="{436BBC8D-C102-48D7-BA26-B4325074CE92}" srcOrd="0" destOrd="0" presId="urn:microsoft.com/office/officeart/2008/layout/HorizontalMultiLevelHierarchy"/>
    <dgm:cxn modelId="{538AD398-4460-4902-A6C5-DE4318F50240}" type="presOf" srcId="{8D2EA632-152B-46E5-B0C4-C3B0E65D648B}" destId="{1AC4926B-08DB-49FE-ADEB-B6A1C619CDD6}" srcOrd="0" destOrd="0" presId="urn:microsoft.com/office/officeart/2008/layout/HorizontalMultiLevelHierarchy"/>
    <dgm:cxn modelId="{773198DA-3BE1-4632-9BF8-5059D75B1A20}" type="presOf" srcId="{5BEEAECD-EAA6-4CE2-A331-E7996870264B}" destId="{10ED88B1-DF85-4853-AC3F-E5631A723AAF}" srcOrd="0" destOrd="0" presId="urn:microsoft.com/office/officeart/2008/layout/HorizontalMultiLevelHierarchy"/>
    <dgm:cxn modelId="{2A7F6F62-8C80-40DD-9EA9-3255812EE2C8}" type="presOf" srcId="{5746A0B4-946A-4C6F-8E7F-262055E4C6BE}" destId="{49045C24-71C5-4DE7-B606-8D18E60D396D}" srcOrd="0" destOrd="0" presId="urn:microsoft.com/office/officeart/2008/layout/HorizontalMultiLevelHierarchy"/>
    <dgm:cxn modelId="{8EACF6D1-FEDB-4A9B-8AD8-E3F223E5A552}" type="presOf" srcId="{65311460-1E93-4F68-B476-DFF8C170B3EA}" destId="{112DE78F-1ED7-4C7E-A169-2F73343B1028}" srcOrd="0" destOrd="0" presId="urn:microsoft.com/office/officeart/2008/layout/HorizontalMultiLevelHierarchy"/>
    <dgm:cxn modelId="{724CAA02-A925-45FF-8A51-31DBFCE0A454}" type="presOf" srcId="{BCF363A0-A839-4B19-9D2C-A9A788BEDEA9}" destId="{38249365-AB20-4F11-A546-90A17FB87B24}" srcOrd="0" destOrd="0" presId="urn:microsoft.com/office/officeart/2008/layout/HorizontalMultiLevelHierarchy"/>
    <dgm:cxn modelId="{2653A55C-C176-42DC-9A92-EA8F64418131}" type="presOf" srcId="{8D2EA632-152B-46E5-B0C4-C3B0E65D648B}" destId="{B356A414-B577-4603-813F-1503E4833B9E}" srcOrd="1" destOrd="0" presId="urn:microsoft.com/office/officeart/2008/layout/HorizontalMultiLevelHierarchy"/>
    <dgm:cxn modelId="{6B8532FB-158E-4DC6-97EE-1BB510EC93A8}" type="presOf" srcId="{EDBC85F9-EC1A-408E-A1F4-77AAD668D4AF}" destId="{F117D786-F30C-4839-8A1E-E5F24464FC0D}" srcOrd="0" destOrd="0" presId="urn:microsoft.com/office/officeart/2008/layout/HorizontalMultiLevelHierarchy"/>
    <dgm:cxn modelId="{AEC2FE0A-EA50-4CAD-A0CE-6E7CA74EA86B}" srcId="{5BEEAECD-EAA6-4CE2-A331-E7996870264B}" destId="{8029E5B9-43B0-4562-861C-6D3A88A2B44F}" srcOrd="1" destOrd="0" parTransId="{8D2EA632-152B-46E5-B0C4-C3B0E65D648B}" sibTransId="{A95DB1A6-CFC0-459C-BDCB-CEAF62360BAA}"/>
    <dgm:cxn modelId="{4C6B1290-E716-4F07-B204-AA555AA5B1CE}" type="presOf" srcId="{9152016C-D4B2-4891-8C08-DA76C519B5A3}" destId="{9846F870-94B5-4B5E-9437-B438928E33D4}" srcOrd="1" destOrd="0" presId="urn:microsoft.com/office/officeart/2008/layout/HorizontalMultiLevelHierarchy"/>
    <dgm:cxn modelId="{4AA0EA43-2795-4047-BB72-8AADF9D7346A}" type="presOf" srcId="{87038C27-E4A0-4BE6-B503-AD462DECABF6}" destId="{1D66BDC8-F511-4E76-BFDF-E68F03DCF2BF}" srcOrd="0" destOrd="0" presId="urn:microsoft.com/office/officeart/2008/layout/HorizontalMultiLevelHierarchy"/>
    <dgm:cxn modelId="{FA810658-FA54-4F15-A2A2-795F2774C8B5}" srcId="{5BEEAECD-EAA6-4CE2-A331-E7996870264B}" destId="{3EDD1353-5017-46EB-9459-711B84D562A0}" srcOrd="2" destOrd="0" parTransId="{5746A0B4-946A-4C6F-8E7F-262055E4C6BE}" sibTransId="{102663F5-87F9-46D1-ADF8-6F331A13B6A7}"/>
    <dgm:cxn modelId="{48CF619B-4A9E-4D32-80F9-BF58E556DEE9}" type="presOf" srcId="{8972F8D7-5A3B-4578-A303-B2BC52CDD534}" destId="{185C34CF-337F-4C98-99D6-E84F5C5E1ADA}" srcOrd="0" destOrd="0" presId="urn:microsoft.com/office/officeart/2008/layout/HorizontalMultiLevelHierarchy"/>
    <dgm:cxn modelId="{09D6288F-A102-49B3-84F1-B616595D2D40}" type="presOf" srcId="{26901ACA-D9F7-47C1-850A-65B9D83C9210}" destId="{F1F06D1E-FC5F-4C06-A47A-EA164820BEDA}" srcOrd="0" destOrd="0" presId="urn:microsoft.com/office/officeart/2008/layout/HorizontalMultiLevelHierarchy"/>
    <dgm:cxn modelId="{14069222-A765-4FD1-96C5-9FE0198C0DD2}" srcId="{3EDD1353-5017-46EB-9459-711B84D562A0}" destId="{F4A2572D-183E-4DA0-926C-F71E7EFB50E9}" srcOrd="1" destOrd="0" parTransId="{7F704A49-E7FF-49B9-9225-02CA10C678C0}" sibTransId="{A3190969-48FC-444E-ABFA-9CF06B345D6B}"/>
    <dgm:cxn modelId="{8E1A4A4B-2069-403E-8B16-87DE3EE9BED0}" srcId="{8029E5B9-43B0-4562-861C-6D3A88A2B44F}" destId="{BCF363A0-A839-4B19-9D2C-A9A788BEDEA9}" srcOrd="1" destOrd="0" parTransId="{8972F8D7-5A3B-4578-A303-B2BC52CDD534}" sibTransId="{39E23D9E-7BA6-4C97-A5F4-602AE1CE84B5}"/>
    <dgm:cxn modelId="{E08DAC4C-EF4F-4587-B3B2-633A9BF7FD26}" type="presOf" srcId="{320255C8-334F-4F6F-915C-F562B6C0030C}" destId="{8F614D6E-8666-429E-A6C1-EA4C9A6076E6}" srcOrd="0" destOrd="0" presId="urn:microsoft.com/office/officeart/2008/layout/HorizontalMultiLevelHierarchy"/>
    <dgm:cxn modelId="{E596B915-93A2-4BBB-B363-853708F0CE5B}" type="presOf" srcId="{7F704A49-E7FF-49B9-9225-02CA10C678C0}" destId="{22C6344A-7E17-453A-B6C0-7084A31CB861}" srcOrd="1" destOrd="0" presId="urn:microsoft.com/office/officeart/2008/layout/HorizontalMultiLevelHierarchy"/>
    <dgm:cxn modelId="{D868D5CE-4B61-4B24-8667-1972BA69C32E}" type="presOf" srcId="{B232949F-AD49-4566-B384-9B09E8645384}" destId="{C15EC74A-BDF6-4964-81E4-E4209C34CFED}" srcOrd="1" destOrd="0" presId="urn:microsoft.com/office/officeart/2008/layout/HorizontalMultiLevelHierarchy"/>
    <dgm:cxn modelId="{F9E9EA99-DC59-4ED4-8ABD-549278885562}" type="presOf" srcId="{76D485F1-6EBE-427B-94EF-067793BB258C}" destId="{E353647B-6307-45A6-ABFE-5D732B22E134}" srcOrd="0" destOrd="0" presId="urn:microsoft.com/office/officeart/2008/layout/HorizontalMultiLevelHierarchy"/>
    <dgm:cxn modelId="{302364CF-B083-487F-94C0-8A354017BAE1}" type="presOf" srcId="{9CE3DDCE-DC7E-411A-82C1-4BD8E1241E1F}" destId="{86AB27A8-37E9-41A0-893C-99A46889A83F}" srcOrd="0" destOrd="0" presId="urn:microsoft.com/office/officeart/2008/layout/HorizontalMultiLevelHierarchy"/>
    <dgm:cxn modelId="{C787B1D8-1B8A-4096-8EAA-7A40FBBF5F1C}" srcId="{3EDD1353-5017-46EB-9459-711B84D562A0}" destId="{C59BD505-83C0-4B8A-A458-6894ECFBFF81}" srcOrd="0" destOrd="0" parTransId="{B232949F-AD49-4566-B384-9B09E8645384}" sibTransId="{0C4246EE-DB7C-43F6-80A3-5D51F78C84C2}"/>
    <dgm:cxn modelId="{5A8A5E00-E1B5-4C7A-ABA7-E8D5EFA51B82}" srcId="{320255C8-334F-4F6F-915C-F562B6C0030C}" destId="{5BEEAECD-EAA6-4CE2-A331-E7996870264B}" srcOrd="0" destOrd="0" parTransId="{85492BC3-D4F2-4D4A-9086-2E7C9AD02677}" sibTransId="{F6D80996-B8F2-41C7-82BB-E3AD2A62EEAF}"/>
    <dgm:cxn modelId="{45B16277-01F3-4CC8-BFCE-B46389B2BD29}" type="presOf" srcId="{8029E5B9-43B0-4562-861C-6D3A88A2B44F}" destId="{41FFF225-CD29-4EEB-ADC1-C88480AA5769}" srcOrd="0" destOrd="0" presId="urn:microsoft.com/office/officeart/2008/layout/HorizontalMultiLevelHierarchy"/>
    <dgm:cxn modelId="{37FDB964-C3C4-4847-8F09-365B6C0155A4}" type="presParOf" srcId="{8F614D6E-8666-429E-A6C1-EA4C9A6076E6}" destId="{BCA04CD0-21E6-401B-8CC2-A025F29F3CBC}" srcOrd="0" destOrd="0" presId="urn:microsoft.com/office/officeart/2008/layout/HorizontalMultiLevelHierarchy"/>
    <dgm:cxn modelId="{D8629FB6-C11B-49A6-8895-6F7A7FBC3B3E}" type="presParOf" srcId="{BCA04CD0-21E6-401B-8CC2-A025F29F3CBC}" destId="{10ED88B1-DF85-4853-AC3F-E5631A723AAF}" srcOrd="0" destOrd="0" presId="urn:microsoft.com/office/officeart/2008/layout/HorizontalMultiLevelHierarchy"/>
    <dgm:cxn modelId="{B02E2055-20E8-468E-B1B8-53EC0B91CA86}" type="presParOf" srcId="{BCA04CD0-21E6-401B-8CC2-A025F29F3CBC}" destId="{02F619B8-1B54-4189-886A-D977A2381C4D}" srcOrd="1" destOrd="0" presId="urn:microsoft.com/office/officeart/2008/layout/HorizontalMultiLevelHierarchy"/>
    <dgm:cxn modelId="{6A7F7361-D915-42F2-880A-738F8AE7004F}" type="presParOf" srcId="{02F619B8-1B54-4189-886A-D977A2381C4D}" destId="{F1F06D1E-FC5F-4C06-A47A-EA164820BEDA}" srcOrd="0" destOrd="0" presId="urn:microsoft.com/office/officeart/2008/layout/HorizontalMultiLevelHierarchy"/>
    <dgm:cxn modelId="{12BB07DB-B78E-4033-B6E6-13B73B22D188}" type="presParOf" srcId="{F1F06D1E-FC5F-4C06-A47A-EA164820BEDA}" destId="{8BCB2818-34B9-453F-80E0-A44D35082FC3}" srcOrd="0" destOrd="0" presId="urn:microsoft.com/office/officeart/2008/layout/HorizontalMultiLevelHierarchy"/>
    <dgm:cxn modelId="{3996FAD6-6FD1-4CF7-B92E-32997282C945}" type="presParOf" srcId="{02F619B8-1B54-4189-886A-D977A2381C4D}" destId="{CC9A3D8A-CC4F-413C-A1E9-53912554B93B}" srcOrd="1" destOrd="0" presId="urn:microsoft.com/office/officeart/2008/layout/HorizontalMultiLevelHierarchy"/>
    <dgm:cxn modelId="{D5507B2B-30FE-4981-A281-D02A9656B392}" type="presParOf" srcId="{CC9A3D8A-CC4F-413C-A1E9-53912554B93B}" destId="{E353647B-6307-45A6-ABFE-5D732B22E134}" srcOrd="0" destOrd="0" presId="urn:microsoft.com/office/officeart/2008/layout/HorizontalMultiLevelHierarchy"/>
    <dgm:cxn modelId="{8E9023DE-946E-4652-8579-F42D04064A28}" type="presParOf" srcId="{CC9A3D8A-CC4F-413C-A1E9-53912554B93B}" destId="{27FAE86F-B1A9-469E-9F2C-8BE06A1569CA}" srcOrd="1" destOrd="0" presId="urn:microsoft.com/office/officeart/2008/layout/HorizontalMultiLevelHierarchy"/>
    <dgm:cxn modelId="{E68DB1A9-3B2B-48B4-9666-8447ADE87147}" type="presParOf" srcId="{27FAE86F-B1A9-469E-9F2C-8BE06A1569CA}" destId="{A50355AC-9D70-4B0F-AAAF-46FFA0990E1E}" srcOrd="0" destOrd="0" presId="urn:microsoft.com/office/officeart/2008/layout/HorizontalMultiLevelHierarchy"/>
    <dgm:cxn modelId="{C0559298-7A1C-4B6D-9A31-7DDAE2B3CAB4}" type="presParOf" srcId="{A50355AC-9D70-4B0F-AAAF-46FFA0990E1E}" destId="{2441E19A-A30C-4B08-A974-8A5F0B5E1CD3}" srcOrd="0" destOrd="0" presId="urn:microsoft.com/office/officeart/2008/layout/HorizontalMultiLevelHierarchy"/>
    <dgm:cxn modelId="{929D7318-B0FE-4E19-A8AF-F48FEDF76136}" type="presParOf" srcId="{27FAE86F-B1A9-469E-9F2C-8BE06A1569CA}" destId="{D372F372-332E-4992-9003-3EA1EB8158DB}" srcOrd="1" destOrd="0" presId="urn:microsoft.com/office/officeart/2008/layout/HorizontalMultiLevelHierarchy"/>
    <dgm:cxn modelId="{8E11FE4F-DA8F-4127-9D39-F444E2063468}" type="presParOf" srcId="{D372F372-332E-4992-9003-3EA1EB8158DB}" destId="{F117D786-F30C-4839-8A1E-E5F24464FC0D}" srcOrd="0" destOrd="0" presId="urn:microsoft.com/office/officeart/2008/layout/HorizontalMultiLevelHierarchy"/>
    <dgm:cxn modelId="{F7BDBC1D-081D-4CDB-B312-E9E6B06E1E5B}" type="presParOf" srcId="{D372F372-332E-4992-9003-3EA1EB8158DB}" destId="{147AE774-C8A7-4764-BED7-24CA2821025B}" srcOrd="1" destOrd="0" presId="urn:microsoft.com/office/officeart/2008/layout/HorizontalMultiLevelHierarchy"/>
    <dgm:cxn modelId="{49DCAA97-C3D3-476B-9753-BE54E5A83270}" type="presParOf" srcId="{27FAE86F-B1A9-469E-9F2C-8BE06A1569CA}" destId="{112DE78F-1ED7-4C7E-A169-2F73343B1028}" srcOrd="2" destOrd="0" presId="urn:microsoft.com/office/officeart/2008/layout/HorizontalMultiLevelHierarchy"/>
    <dgm:cxn modelId="{C2065A2E-45C1-40EA-8A3D-0DDF55F590DC}" type="presParOf" srcId="{112DE78F-1ED7-4C7E-A169-2F73343B1028}" destId="{9A6C1D34-5482-4C22-8CE2-B96483D28A15}" srcOrd="0" destOrd="0" presId="urn:microsoft.com/office/officeart/2008/layout/HorizontalMultiLevelHierarchy"/>
    <dgm:cxn modelId="{1E5D790A-8A88-4B14-9E3D-FD629629DF5F}" type="presParOf" srcId="{27FAE86F-B1A9-469E-9F2C-8BE06A1569CA}" destId="{D88B3BCC-7B42-4793-A60A-C8336EF858F7}" srcOrd="3" destOrd="0" presId="urn:microsoft.com/office/officeart/2008/layout/HorizontalMultiLevelHierarchy"/>
    <dgm:cxn modelId="{F0758FE9-AD38-4417-9DC5-913E2DC621A5}" type="presParOf" srcId="{D88B3BCC-7B42-4793-A60A-C8336EF858F7}" destId="{1D66BDC8-F511-4E76-BFDF-E68F03DCF2BF}" srcOrd="0" destOrd="0" presId="urn:microsoft.com/office/officeart/2008/layout/HorizontalMultiLevelHierarchy"/>
    <dgm:cxn modelId="{20C15DCF-2FDC-4535-828D-932A7139721E}" type="presParOf" srcId="{D88B3BCC-7B42-4793-A60A-C8336EF858F7}" destId="{0538EFFA-18D5-4401-BF7C-9B1DFC5655AC}" srcOrd="1" destOrd="0" presId="urn:microsoft.com/office/officeart/2008/layout/HorizontalMultiLevelHierarchy"/>
    <dgm:cxn modelId="{91238460-F8E2-4FAF-AD99-76B7563B57FF}" type="presParOf" srcId="{02F619B8-1B54-4189-886A-D977A2381C4D}" destId="{1AC4926B-08DB-49FE-ADEB-B6A1C619CDD6}" srcOrd="2" destOrd="0" presId="urn:microsoft.com/office/officeart/2008/layout/HorizontalMultiLevelHierarchy"/>
    <dgm:cxn modelId="{8ACE2315-780E-4DF8-ADEC-1E4E446D3F8D}" type="presParOf" srcId="{1AC4926B-08DB-49FE-ADEB-B6A1C619CDD6}" destId="{B356A414-B577-4603-813F-1503E4833B9E}" srcOrd="0" destOrd="0" presId="urn:microsoft.com/office/officeart/2008/layout/HorizontalMultiLevelHierarchy"/>
    <dgm:cxn modelId="{2B6409CF-52BA-41B9-AC89-2CADDD96E72B}" type="presParOf" srcId="{02F619B8-1B54-4189-886A-D977A2381C4D}" destId="{C7E59DE7-D897-4C91-B3D9-8FBAE7792602}" srcOrd="3" destOrd="0" presId="urn:microsoft.com/office/officeart/2008/layout/HorizontalMultiLevelHierarchy"/>
    <dgm:cxn modelId="{925CDA00-A3CB-420A-BA7E-7540F6EFBBE0}" type="presParOf" srcId="{C7E59DE7-D897-4C91-B3D9-8FBAE7792602}" destId="{41FFF225-CD29-4EEB-ADC1-C88480AA5769}" srcOrd="0" destOrd="0" presId="urn:microsoft.com/office/officeart/2008/layout/HorizontalMultiLevelHierarchy"/>
    <dgm:cxn modelId="{B204F28C-1626-46CA-B566-8CB18F2F8622}" type="presParOf" srcId="{C7E59DE7-D897-4C91-B3D9-8FBAE7792602}" destId="{DCA0F046-E229-46E6-82D1-AC6DAFA18045}" srcOrd="1" destOrd="0" presId="urn:microsoft.com/office/officeart/2008/layout/HorizontalMultiLevelHierarchy"/>
    <dgm:cxn modelId="{0C5FFAB1-52CF-4551-9091-FBC37BB12113}" type="presParOf" srcId="{DCA0F046-E229-46E6-82D1-AC6DAFA18045}" destId="{436BBC8D-C102-48D7-BA26-B4325074CE92}" srcOrd="0" destOrd="0" presId="urn:microsoft.com/office/officeart/2008/layout/HorizontalMultiLevelHierarchy"/>
    <dgm:cxn modelId="{1C919DD3-8321-441D-83E5-715247BDD08F}" type="presParOf" srcId="{436BBC8D-C102-48D7-BA26-B4325074CE92}" destId="{9846F870-94B5-4B5E-9437-B438928E33D4}" srcOrd="0" destOrd="0" presId="urn:microsoft.com/office/officeart/2008/layout/HorizontalMultiLevelHierarchy"/>
    <dgm:cxn modelId="{F7FB4885-940E-417B-9A63-21050D4DFCFD}" type="presParOf" srcId="{DCA0F046-E229-46E6-82D1-AC6DAFA18045}" destId="{04FA88FC-97BC-489F-BD11-590F0B0CA1F3}" srcOrd="1" destOrd="0" presId="urn:microsoft.com/office/officeart/2008/layout/HorizontalMultiLevelHierarchy"/>
    <dgm:cxn modelId="{20F8ED72-A8E3-4B15-B1CC-F56B7260EE35}" type="presParOf" srcId="{04FA88FC-97BC-489F-BD11-590F0B0CA1F3}" destId="{86AB27A8-37E9-41A0-893C-99A46889A83F}" srcOrd="0" destOrd="0" presId="urn:microsoft.com/office/officeart/2008/layout/HorizontalMultiLevelHierarchy"/>
    <dgm:cxn modelId="{9343D48C-388A-493E-83EF-BDB2B055BDAE}" type="presParOf" srcId="{04FA88FC-97BC-489F-BD11-590F0B0CA1F3}" destId="{D1774D8F-0F25-4401-80A1-86856BCA08ED}" srcOrd="1" destOrd="0" presId="urn:microsoft.com/office/officeart/2008/layout/HorizontalMultiLevelHierarchy"/>
    <dgm:cxn modelId="{800D4E25-D48E-41D3-A068-370F65486DF0}" type="presParOf" srcId="{DCA0F046-E229-46E6-82D1-AC6DAFA18045}" destId="{185C34CF-337F-4C98-99D6-E84F5C5E1ADA}" srcOrd="2" destOrd="0" presId="urn:microsoft.com/office/officeart/2008/layout/HorizontalMultiLevelHierarchy"/>
    <dgm:cxn modelId="{12E0B370-A236-41E9-858C-C1DC5735D8E6}" type="presParOf" srcId="{185C34CF-337F-4C98-99D6-E84F5C5E1ADA}" destId="{CAB2289D-5974-434A-B732-E2386968FF3C}" srcOrd="0" destOrd="0" presId="urn:microsoft.com/office/officeart/2008/layout/HorizontalMultiLevelHierarchy"/>
    <dgm:cxn modelId="{89FE4C83-992F-4C73-AC53-8EC27CDE39C5}" type="presParOf" srcId="{DCA0F046-E229-46E6-82D1-AC6DAFA18045}" destId="{45DFCC51-CD60-4229-BA5B-2457922F1181}" srcOrd="3" destOrd="0" presId="urn:microsoft.com/office/officeart/2008/layout/HorizontalMultiLevelHierarchy"/>
    <dgm:cxn modelId="{B89F3C0A-30FB-4B83-BCFF-6A51D515ABE5}" type="presParOf" srcId="{45DFCC51-CD60-4229-BA5B-2457922F1181}" destId="{38249365-AB20-4F11-A546-90A17FB87B24}" srcOrd="0" destOrd="0" presId="urn:microsoft.com/office/officeart/2008/layout/HorizontalMultiLevelHierarchy"/>
    <dgm:cxn modelId="{45934DAC-0D4C-4BE6-91AD-BB2EE41FAE3C}" type="presParOf" srcId="{45DFCC51-CD60-4229-BA5B-2457922F1181}" destId="{B413ECC3-BF7A-4638-AB9C-45810EA8AC86}" srcOrd="1" destOrd="0" presId="urn:microsoft.com/office/officeart/2008/layout/HorizontalMultiLevelHierarchy"/>
    <dgm:cxn modelId="{E6C2509F-E9EA-4974-A14E-02A845505C55}" type="presParOf" srcId="{02F619B8-1B54-4189-886A-D977A2381C4D}" destId="{49045C24-71C5-4DE7-B606-8D18E60D396D}" srcOrd="4" destOrd="0" presId="urn:microsoft.com/office/officeart/2008/layout/HorizontalMultiLevelHierarchy"/>
    <dgm:cxn modelId="{2922225A-C1E1-4E8E-B2D4-31638527D198}" type="presParOf" srcId="{49045C24-71C5-4DE7-B606-8D18E60D396D}" destId="{65A0FF76-3C87-49F3-9AE3-734A04457281}" srcOrd="0" destOrd="0" presId="urn:microsoft.com/office/officeart/2008/layout/HorizontalMultiLevelHierarchy"/>
    <dgm:cxn modelId="{C5511EA6-490D-42A1-A8E9-ABFF0A0D878C}" type="presParOf" srcId="{02F619B8-1B54-4189-886A-D977A2381C4D}" destId="{0E87CECD-F7E8-41F0-84A7-3DDF5829CB0F}" srcOrd="5" destOrd="0" presId="urn:microsoft.com/office/officeart/2008/layout/HorizontalMultiLevelHierarchy"/>
    <dgm:cxn modelId="{AB864FE5-2005-4381-B72D-B694682BEADE}" type="presParOf" srcId="{0E87CECD-F7E8-41F0-84A7-3DDF5829CB0F}" destId="{67EB0B93-6CED-49FB-B4FC-59C784F59B33}" srcOrd="0" destOrd="0" presId="urn:microsoft.com/office/officeart/2008/layout/HorizontalMultiLevelHierarchy"/>
    <dgm:cxn modelId="{3F21F62D-3EC2-4D15-A1E0-4A387EC006CB}" type="presParOf" srcId="{0E87CECD-F7E8-41F0-84A7-3DDF5829CB0F}" destId="{138DDEE6-8011-4D8D-8E32-F644DF6781DF}" srcOrd="1" destOrd="0" presId="urn:microsoft.com/office/officeart/2008/layout/HorizontalMultiLevelHierarchy"/>
    <dgm:cxn modelId="{00394201-306C-47E8-AEA1-DF73C310854C}" type="presParOf" srcId="{138DDEE6-8011-4D8D-8E32-F644DF6781DF}" destId="{A0E67C16-A588-4D95-A711-5EBCA469CFFB}" srcOrd="0" destOrd="0" presId="urn:microsoft.com/office/officeart/2008/layout/HorizontalMultiLevelHierarchy"/>
    <dgm:cxn modelId="{5570A23C-DB70-4754-9A02-923444EE7E79}" type="presParOf" srcId="{A0E67C16-A588-4D95-A711-5EBCA469CFFB}" destId="{C15EC74A-BDF6-4964-81E4-E4209C34CFED}" srcOrd="0" destOrd="0" presId="urn:microsoft.com/office/officeart/2008/layout/HorizontalMultiLevelHierarchy"/>
    <dgm:cxn modelId="{74E9EAE4-3F9A-41CA-B547-5F8C217C28F0}" type="presParOf" srcId="{138DDEE6-8011-4D8D-8E32-F644DF6781DF}" destId="{00E3D6A6-5AD5-4706-AF20-BDFA28A25E69}" srcOrd="1" destOrd="0" presId="urn:microsoft.com/office/officeart/2008/layout/HorizontalMultiLevelHierarchy"/>
    <dgm:cxn modelId="{27BC756B-42A0-406B-AF86-B8B04BB9A3FE}" type="presParOf" srcId="{00E3D6A6-5AD5-4706-AF20-BDFA28A25E69}" destId="{19CD32DE-7BDF-44FD-BF37-92DA2A41D4C8}" srcOrd="0" destOrd="0" presId="urn:microsoft.com/office/officeart/2008/layout/HorizontalMultiLevelHierarchy"/>
    <dgm:cxn modelId="{96F3448F-A8A9-4993-8EE3-0B2D76C5FBD6}" type="presParOf" srcId="{00E3D6A6-5AD5-4706-AF20-BDFA28A25E69}" destId="{1CF79BD2-53A7-4ADF-B9EF-18BD5AFD3F9F}" srcOrd="1" destOrd="0" presId="urn:microsoft.com/office/officeart/2008/layout/HorizontalMultiLevelHierarchy"/>
    <dgm:cxn modelId="{B20AD792-6C5D-471C-BA92-A56791764C6B}" type="presParOf" srcId="{138DDEE6-8011-4D8D-8E32-F644DF6781DF}" destId="{950EBAA0-0BE9-45F8-BEB3-A4422CB8C9C1}" srcOrd="2" destOrd="0" presId="urn:microsoft.com/office/officeart/2008/layout/HorizontalMultiLevelHierarchy"/>
    <dgm:cxn modelId="{D65D25E7-D027-49D6-8200-B55623EDD181}" type="presParOf" srcId="{950EBAA0-0BE9-45F8-BEB3-A4422CB8C9C1}" destId="{22C6344A-7E17-453A-B6C0-7084A31CB861}" srcOrd="0" destOrd="0" presId="urn:microsoft.com/office/officeart/2008/layout/HorizontalMultiLevelHierarchy"/>
    <dgm:cxn modelId="{2444092C-D133-454E-833B-275EEE74A26A}" type="presParOf" srcId="{138DDEE6-8011-4D8D-8E32-F644DF6781DF}" destId="{11CE305F-4D77-4047-8EA7-C2ABCC4B31ED}" srcOrd="3" destOrd="0" presId="urn:microsoft.com/office/officeart/2008/layout/HorizontalMultiLevelHierarchy"/>
    <dgm:cxn modelId="{5FD0F437-1C8D-44FC-875C-D6B205D0DC3A}" type="presParOf" srcId="{11CE305F-4D77-4047-8EA7-C2ABCC4B31ED}" destId="{CCF8541C-CA26-49E0-8F89-77660682F182}" srcOrd="0" destOrd="0" presId="urn:microsoft.com/office/officeart/2008/layout/HorizontalMultiLevelHierarchy"/>
    <dgm:cxn modelId="{0A6F1CA1-BF95-4CE2-9F24-CB4FA3FDFF38}" type="presParOf" srcId="{11CE305F-4D77-4047-8EA7-C2ABCC4B31ED}" destId="{8AA3215B-3248-4A2F-A8A5-B81D9339A8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2124B-B2A3-41F4-A205-37B882DA0B0E}">
      <dsp:nvSpPr>
        <dsp:cNvPr id="0" name=""/>
        <dsp:cNvSpPr/>
      </dsp:nvSpPr>
      <dsp:spPr>
        <a:xfrm rot="5400000">
          <a:off x="8541558" y="199961"/>
          <a:ext cx="1286977" cy="9008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2060"/>
              </a:solidFill>
              <a:cs typeface="B Zar" panose="00000400000000000000" pitchFamily="2" charset="-78"/>
            </a:rPr>
            <a:t>حركات پايه</a:t>
          </a:r>
          <a:endParaRPr lang="fa-IR" sz="1400" b="1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 rot="-5400000">
        <a:off x="8734605" y="457356"/>
        <a:ext cx="900884" cy="386093"/>
      </dsp:txXfrm>
    </dsp:sp>
    <dsp:sp modelId="{C28B66C3-7EEE-4BAD-A51F-786E9CBE3D40}">
      <dsp:nvSpPr>
        <dsp:cNvPr id="0" name=""/>
        <dsp:cNvSpPr/>
      </dsp:nvSpPr>
      <dsp:spPr>
        <a:xfrm rot="16200000">
          <a:off x="3949035" y="-3942120"/>
          <a:ext cx="836535" cy="8734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انتقالي</a:t>
          </a:r>
          <a:r>
            <a:rPr lang="fa-IR" sz="1050" kern="1200" dirty="0" smtClean="0">
              <a:cs typeface="B Zar" panose="00000400000000000000" pitchFamily="2" charset="-78"/>
            </a:rPr>
            <a:t> </a:t>
          </a:r>
          <a:r>
            <a:rPr lang="fa-IR" sz="1400" kern="1200" dirty="0" smtClean="0">
              <a:cs typeface="B Zar" panose="00000400000000000000" pitchFamily="2" charset="-78"/>
            </a:rPr>
            <a:t>(راه رفتن، دويدن، لي لي كردن، به پهلو دويدن، با جهش رفتن، با پرش رفتن، چهار نعل رفتن، فرود و توقف، جا خالي دادن)</a:t>
          </a:r>
          <a:endParaRPr lang="fa-IR" sz="1400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غيرانتقالي</a:t>
          </a:r>
          <a:r>
            <a:rPr lang="fa-IR" sz="1400" kern="1200" dirty="0" smtClean="0">
              <a:cs typeface="B Zar" panose="00000400000000000000" pitchFamily="2" charset="-78"/>
            </a:rPr>
            <a:t> ( بستن و باز كردن، چرخيدن و پيچيدن)</a:t>
          </a:r>
          <a:endParaRPr lang="fa-IR" sz="1400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كنترلي/ دست ورزي </a:t>
          </a:r>
          <a:r>
            <a:rPr lang="fa-IR" sz="1400" kern="1200" dirty="0" smtClean="0">
              <a:cs typeface="B Zar" panose="00000400000000000000" pitchFamily="2" charset="-78"/>
            </a:rPr>
            <a:t>(پرتاب از بالا، پرتاب از پايين، دريافت، ضربه زدن با پا، ضربه زدن با دست)</a:t>
          </a:r>
          <a:endParaRPr lang="fa-IR" sz="1400" kern="1200" dirty="0">
            <a:cs typeface="B Zar" panose="00000400000000000000" pitchFamily="2" charset="-78"/>
          </a:endParaRPr>
        </a:p>
      </dsp:txBody>
      <dsp:txXfrm rot="5400000">
        <a:off x="40836" y="47751"/>
        <a:ext cx="8693769" cy="754863"/>
      </dsp:txXfrm>
    </dsp:sp>
    <dsp:sp modelId="{ADD9451D-7471-45FC-9FC8-A3F4E75AF291}">
      <dsp:nvSpPr>
        <dsp:cNvPr id="0" name=""/>
        <dsp:cNvSpPr/>
      </dsp:nvSpPr>
      <dsp:spPr>
        <a:xfrm rot="5400000">
          <a:off x="8541558" y="1166431"/>
          <a:ext cx="1286977" cy="9008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2060"/>
              </a:solidFill>
              <a:cs typeface="B Zar" panose="00000400000000000000" pitchFamily="2" charset="-78"/>
            </a:rPr>
            <a:t>آمادگي جسماني</a:t>
          </a:r>
          <a:endParaRPr lang="fa-IR" sz="1400" b="1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 rot="-5400000">
        <a:off x="8734605" y="1423826"/>
        <a:ext cx="900884" cy="386093"/>
      </dsp:txXfrm>
    </dsp:sp>
    <dsp:sp modelId="{6F7D62D3-F4DE-400A-BAD1-E257A1B787FA}">
      <dsp:nvSpPr>
        <dsp:cNvPr id="0" name=""/>
        <dsp:cNvSpPr/>
      </dsp:nvSpPr>
      <dsp:spPr>
        <a:xfrm rot="16200000">
          <a:off x="3948815" y="-2975661"/>
          <a:ext cx="836975" cy="8734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فاكتورهاي مرتبط با سلامت </a:t>
          </a:r>
          <a:r>
            <a:rPr lang="fa-IR" sz="1400" kern="1200" dirty="0" smtClean="0">
              <a:cs typeface="B Zar" panose="00000400000000000000" pitchFamily="2" charset="-78"/>
            </a:rPr>
            <a:t>( استقامت هوازي، استقامت عضلاني، قدرت، انعطاف پذيري، تركيب بدن)</a:t>
          </a:r>
          <a:endParaRPr lang="fa-IR" sz="1400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فاكتورهاي مرتبط با عملكرد </a:t>
          </a:r>
          <a:r>
            <a:rPr lang="fa-IR" sz="1400" kern="1200" dirty="0" smtClean="0">
              <a:cs typeface="B Zar" panose="00000400000000000000" pitchFamily="2" charset="-78"/>
            </a:rPr>
            <a:t>( هماهنگي، سرعت، توان، چابكي، تعادل)</a:t>
          </a:r>
          <a:endParaRPr lang="fa-IR" sz="1400" kern="1200" dirty="0">
            <a:cs typeface="B Zar" panose="00000400000000000000" pitchFamily="2" charset="-78"/>
          </a:endParaRPr>
        </a:p>
      </dsp:txBody>
      <dsp:txXfrm rot="5400000">
        <a:off x="40858" y="1014012"/>
        <a:ext cx="8693747" cy="755259"/>
      </dsp:txXfrm>
    </dsp:sp>
    <dsp:sp modelId="{488017D5-53AF-439D-B3AF-8CE5B9265A85}">
      <dsp:nvSpPr>
        <dsp:cNvPr id="0" name=""/>
        <dsp:cNvSpPr/>
      </dsp:nvSpPr>
      <dsp:spPr>
        <a:xfrm rot="5400000">
          <a:off x="8541558" y="2181651"/>
          <a:ext cx="1286977" cy="9008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2060"/>
              </a:solidFill>
              <a:cs typeface="B Zar" panose="00000400000000000000" pitchFamily="2" charset="-78"/>
            </a:rPr>
            <a:t>تغذيه و بهداشت ورزشي</a:t>
          </a:r>
          <a:endParaRPr lang="fa-IR" sz="1400" b="1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 rot="-5400000">
        <a:off x="8734605" y="2439046"/>
        <a:ext cx="900884" cy="386093"/>
      </dsp:txXfrm>
    </dsp:sp>
    <dsp:sp modelId="{A05DF93E-997C-4856-B0B9-773E77082DF4}">
      <dsp:nvSpPr>
        <dsp:cNvPr id="0" name=""/>
        <dsp:cNvSpPr/>
      </dsp:nvSpPr>
      <dsp:spPr>
        <a:xfrm rot="16200000">
          <a:off x="3949035" y="-1960334"/>
          <a:ext cx="836535" cy="8734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بهداشت فردي و عمومي</a:t>
          </a:r>
          <a:endParaRPr lang="fa-IR" sz="1400" b="1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تغذيه سالم</a:t>
          </a:r>
          <a:endParaRPr lang="fa-IR" sz="1400" b="1" kern="1200" dirty="0">
            <a:cs typeface="B Zar" panose="00000400000000000000" pitchFamily="2" charset="-78"/>
          </a:endParaRPr>
        </a:p>
      </dsp:txBody>
      <dsp:txXfrm rot="5400000">
        <a:off x="40836" y="2029537"/>
        <a:ext cx="8693769" cy="754863"/>
      </dsp:txXfrm>
    </dsp:sp>
    <dsp:sp modelId="{6B9F0B17-3895-482B-933F-05029D65F5A8}">
      <dsp:nvSpPr>
        <dsp:cNvPr id="0" name=""/>
        <dsp:cNvSpPr/>
      </dsp:nvSpPr>
      <dsp:spPr>
        <a:xfrm rot="5400000">
          <a:off x="8541558" y="3134801"/>
          <a:ext cx="1286977" cy="9008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2060"/>
              </a:solidFill>
              <a:cs typeface="B Zar" panose="00000400000000000000" pitchFamily="2" charset="-78"/>
            </a:rPr>
            <a:t>ايمني در ورزش</a:t>
          </a:r>
          <a:endParaRPr lang="fa-IR" sz="1400" b="1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 rot="-5400000">
        <a:off x="8734605" y="3392196"/>
        <a:ext cx="900884" cy="386093"/>
      </dsp:txXfrm>
    </dsp:sp>
    <dsp:sp modelId="{E55A988F-39F7-4C2F-AE72-831EBEE6627B}">
      <dsp:nvSpPr>
        <dsp:cNvPr id="0" name=""/>
        <dsp:cNvSpPr/>
      </dsp:nvSpPr>
      <dsp:spPr>
        <a:xfrm rot="16200000">
          <a:off x="3949035" y="-1007604"/>
          <a:ext cx="836535" cy="8734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ايمني تجهيزات ورزشي</a:t>
          </a:r>
          <a:endParaRPr lang="fa-IR" sz="1400" b="1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ايمني فضاهاي ورزشي</a:t>
          </a:r>
          <a:endParaRPr lang="fa-IR" sz="1400" b="1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آسيب هاي ورزشي</a:t>
          </a:r>
          <a:endParaRPr lang="fa-IR" sz="1400" b="1" kern="1200" dirty="0">
            <a:cs typeface="B Zar" panose="00000400000000000000" pitchFamily="2" charset="-78"/>
          </a:endParaRPr>
        </a:p>
      </dsp:txBody>
      <dsp:txXfrm rot="5400000">
        <a:off x="40836" y="2982267"/>
        <a:ext cx="8693769" cy="754863"/>
      </dsp:txXfrm>
    </dsp:sp>
    <dsp:sp modelId="{4E85F9ED-8D27-4117-A8BF-E6D77FE40DDB}">
      <dsp:nvSpPr>
        <dsp:cNvPr id="0" name=""/>
        <dsp:cNvSpPr/>
      </dsp:nvSpPr>
      <dsp:spPr>
        <a:xfrm rot="5400000">
          <a:off x="8528234" y="4087809"/>
          <a:ext cx="1286977" cy="9008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2060"/>
              </a:solidFill>
              <a:cs typeface="B Zar" panose="00000400000000000000" pitchFamily="2" charset="-78"/>
            </a:rPr>
            <a:t>شناخت رشته هاي ورزشي</a:t>
          </a:r>
          <a:endParaRPr lang="fa-IR" sz="1400" b="1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 rot="-5400000">
        <a:off x="8721281" y="4345204"/>
        <a:ext cx="900884" cy="386093"/>
      </dsp:txXfrm>
    </dsp:sp>
    <dsp:sp modelId="{E22F01DD-77F0-4853-B55F-8ECBCEE348CD}">
      <dsp:nvSpPr>
        <dsp:cNvPr id="0" name=""/>
        <dsp:cNvSpPr/>
      </dsp:nvSpPr>
      <dsp:spPr>
        <a:xfrm rot="16200000">
          <a:off x="3949035" y="-41163"/>
          <a:ext cx="836535" cy="8734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رشته هاي ورزشي رايج در مدرسه (دسته بندي رشته ها و ابزار و قوانين)</a:t>
          </a:r>
          <a:endParaRPr lang="fa-IR" sz="1400" b="1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كسب مهارت هاي پايه رشته هاي ورزشي</a:t>
          </a:r>
          <a:endParaRPr lang="fa-IR" sz="1400" b="1" kern="1200" dirty="0">
            <a:cs typeface="B Zar" panose="00000400000000000000" pitchFamily="2" charset="-78"/>
          </a:endParaRPr>
        </a:p>
      </dsp:txBody>
      <dsp:txXfrm rot="5400000">
        <a:off x="40836" y="3948708"/>
        <a:ext cx="8693769" cy="754863"/>
      </dsp:txXfrm>
    </dsp:sp>
    <dsp:sp modelId="{87702892-9696-446C-BC8F-4038BB471F09}">
      <dsp:nvSpPr>
        <dsp:cNvPr id="0" name=""/>
        <dsp:cNvSpPr/>
      </dsp:nvSpPr>
      <dsp:spPr>
        <a:xfrm rot="5400000">
          <a:off x="8528234" y="5067535"/>
          <a:ext cx="1286977" cy="9008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2060"/>
              </a:solidFill>
              <a:cs typeface="B Zar" panose="00000400000000000000" pitchFamily="2" charset="-78"/>
            </a:rPr>
            <a:t>وضعيت هاي صحيح بدني</a:t>
          </a:r>
          <a:endParaRPr lang="fa-IR" sz="1400" b="1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 rot="-5400000">
        <a:off x="8721281" y="5324930"/>
        <a:ext cx="900884" cy="386093"/>
      </dsp:txXfrm>
    </dsp:sp>
    <dsp:sp modelId="{E03BE05C-46E3-48D6-BB06-5E0F9A2BD962}">
      <dsp:nvSpPr>
        <dsp:cNvPr id="0" name=""/>
        <dsp:cNvSpPr/>
      </dsp:nvSpPr>
      <dsp:spPr>
        <a:xfrm rot="16200000">
          <a:off x="3949035" y="925235"/>
          <a:ext cx="836535" cy="8734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نحوه نشستن و خوابيدن و ... جهت جلوگيري از ناهنجاري هاي قامتي</a:t>
          </a:r>
          <a:endParaRPr lang="fa-IR" sz="1400" b="1" kern="1200" dirty="0">
            <a:cs typeface="B Zar" panose="00000400000000000000" pitchFamily="2" charset="-78"/>
          </a:endParaRPr>
        </a:p>
      </dsp:txBody>
      <dsp:txXfrm rot="5400000">
        <a:off x="40836" y="4915106"/>
        <a:ext cx="8693769" cy="754863"/>
      </dsp:txXfrm>
    </dsp:sp>
    <dsp:sp modelId="{B4EABD64-5FA8-43A2-838A-A866A69DA533}">
      <dsp:nvSpPr>
        <dsp:cNvPr id="0" name=""/>
        <dsp:cNvSpPr/>
      </dsp:nvSpPr>
      <dsp:spPr>
        <a:xfrm rot="5400000">
          <a:off x="8526045" y="6025073"/>
          <a:ext cx="1286977" cy="9008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002060"/>
              </a:solidFill>
              <a:cs typeface="B Zar" panose="00000400000000000000" pitchFamily="2" charset="-78"/>
            </a:rPr>
            <a:t>نگرشي</a:t>
          </a:r>
          <a:endParaRPr lang="fa-IR" sz="1400" b="1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 rot="-5400000">
        <a:off x="8719092" y="6282468"/>
        <a:ext cx="900884" cy="386093"/>
      </dsp:txXfrm>
    </dsp:sp>
    <dsp:sp modelId="{03E7E7C9-EF3F-48EC-8C44-3A8445AA54B7}">
      <dsp:nvSpPr>
        <dsp:cNvPr id="0" name=""/>
        <dsp:cNvSpPr/>
      </dsp:nvSpPr>
      <dsp:spPr>
        <a:xfrm rot="16200000">
          <a:off x="3949035" y="1883202"/>
          <a:ext cx="836535" cy="8734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مشاركت مسئولانه</a:t>
          </a:r>
          <a:endParaRPr lang="fa-IR" sz="1400" b="1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رشد اجتماعي</a:t>
          </a:r>
          <a:endParaRPr lang="fa-IR" sz="1400" b="1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رعايت بهداشت و انضباط</a:t>
          </a:r>
          <a:endParaRPr lang="fa-IR" sz="1400" b="1" kern="1200" dirty="0">
            <a:cs typeface="B Zar" panose="00000400000000000000" pitchFamily="2" charset="-78"/>
          </a:endParaRPr>
        </a:p>
      </dsp:txBody>
      <dsp:txXfrm rot="5400000">
        <a:off x="40836" y="5873073"/>
        <a:ext cx="8693769" cy="7548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EBAA0-0BE9-45F8-BEB3-A4422CB8C9C1}">
      <dsp:nvSpPr>
        <dsp:cNvPr id="0" name=""/>
        <dsp:cNvSpPr/>
      </dsp:nvSpPr>
      <dsp:spPr>
        <a:xfrm>
          <a:off x="7789938" y="5037561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344293"/>
              </a:lnTo>
              <a:lnTo>
                <a:pt x="0" y="344293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>
            <a:cs typeface="B Zar" panose="00000400000000000000" pitchFamily="2" charset="-78"/>
          </a:endParaRPr>
        </a:p>
      </dsp:txBody>
      <dsp:txXfrm>
        <a:off x="7958145" y="5197230"/>
        <a:ext cx="24956" cy="24956"/>
      </dsp:txXfrm>
    </dsp:sp>
    <dsp:sp modelId="{A0E67C16-A588-4D95-A711-5EBCA469CFFB}">
      <dsp:nvSpPr>
        <dsp:cNvPr id="0" name=""/>
        <dsp:cNvSpPr/>
      </dsp:nvSpPr>
      <dsp:spPr>
        <a:xfrm>
          <a:off x="7789938" y="4693267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344293"/>
              </a:moveTo>
              <a:lnTo>
                <a:pt x="180685" y="344293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8145" y="4852936"/>
        <a:ext cx="24956" cy="24956"/>
      </dsp:txXfrm>
    </dsp:sp>
    <dsp:sp modelId="{49045C24-71C5-4DE7-B606-8D18E60D396D}">
      <dsp:nvSpPr>
        <dsp:cNvPr id="0" name=""/>
        <dsp:cNvSpPr/>
      </dsp:nvSpPr>
      <dsp:spPr>
        <a:xfrm>
          <a:off x="9958161" y="3143946"/>
          <a:ext cx="361370" cy="1893614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1893614"/>
              </a:lnTo>
              <a:lnTo>
                <a:pt x="0" y="1893614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10090652" y="4042559"/>
        <a:ext cx="96389" cy="96389"/>
      </dsp:txXfrm>
    </dsp:sp>
    <dsp:sp modelId="{057AA389-6F15-455B-89DE-08F89AFBAE18}">
      <dsp:nvSpPr>
        <dsp:cNvPr id="0" name=""/>
        <dsp:cNvSpPr/>
      </dsp:nvSpPr>
      <dsp:spPr>
        <a:xfrm>
          <a:off x="7789938" y="3316093"/>
          <a:ext cx="361370" cy="688587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688587"/>
              </a:lnTo>
              <a:lnTo>
                <a:pt x="0" y="688587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51182" y="3640945"/>
        <a:ext cx="38882" cy="38882"/>
      </dsp:txXfrm>
    </dsp:sp>
    <dsp:sp modelId="{185C34CF-337F-4C98-99D6-E84F5C5E1ADA}">
      <dsp:nvSpPr>
        <dsp:cNvPr id="0" name=""/>
        <dsp:cNvSpPr/>
      </dsp:nvSpPr>
      <dsp:spPr>
        <a:xfrm>
          <a:off x="7789938" y="3270373"/>
          <a:ext cx="361370" cy="91440"/>
        </a:xfrm>
        <a:custGeom>
          <a:avLst/>
          <a:gdLst/>
          <a:ahLst/>
          <a:cxnLst/>
          <a:rect l="0" t="0" r="0" b="0"/>
          <a:pathLst>
            <a:path>
              <a:moveTo>
                <a:pt x="361370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61589" y="3307059"/>
        <a:ext cx="18068" cy="18068"/>
      </dsp:txXfrm>
    </dsp:sp>
    <dsp:sp modelId="{436BBC8D-C102-48D7-BA26-B4325074CE92}">
      <dsp:nvSpPr>
        <dsp:cNvPr id="0" name=""/>
        <dsp:cNvSpPr/>
      </dsp:nvSpPr>
      <dsp:spPr>
        <a:xfrm>
          <a:off x="7789938" y="2627506"/>
          <a:ext cx="361370" cy="688587"/>
        </a:xfrm>
        <a:custGeom>
          <a:avLst/>
          <a:gdLst/>
          <a:ahLst/>
          <a:cxnLst/>
          <a:rect l="0" t="0" r="0" b="0"/>
          <a:pathLst>
            <a:path>
              <a:moveTo>
                <a:pt x="361370" y="688587"/>
              </a:moveTo>
              <a:lnTo>
                <a:pt x="180685" y="688587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1182" y="2952358"/>
        <a:ext cx="38882" cy="38882"/>
      </dsp:txXfrm>
    </dsp:sp>
    <dsp:sp modelId="{1AC4926B-08DB-49FE-ADEB-B6A1C619CDD6}">
      <dsp:nvSpPr>
        <dsp:cNvPr id="0" name=""/>
        <dsp:cNvSpPr/>
      </dsp:nvSpPr>
      <dsp:spPr>
        <a:xfrm>
          <a:off x="9958161" y="3143946"/>
          <a:ext cx="361370" cy="172146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172146"/>
              </a:lnTo>
              <a:lnTo>
                <a:pt x="0" y="172146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10128840" y="3220013"/>
        <a:ext cx="20013" cy="20013"/>
      </dsp:txXfrm>
    </dsp:sp>
    <dsp:sp modelId="{112DE78F-1ED7-4C7E-A169-2F73343B1028}">
      <dsp:nvSpPr>
        <dsp:cNvPr id="0" name=""/>
        <dsp:cNvSpPr/>
      </dsp:nvSpPr>
      <dsp:spPr>
        <a:xfrm>
          <a:off x="7789938" y="1250332"/>
          <a:ext cx="361370" cy="688587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688587"/>
              </a:lnTo>
              <a:lnTo>
                <a:pt x="0" y="688587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1182" y="1575184"/>
        <a:ext cx="38882" cy="38882"/>
      </dsp:txXfrm>
    </dsp:sp>
    <dsp:sp modelId="{570C5B7C-CBA5-4690-8A31-9546B7990239}">
      <dsp:nvSpPr>
        <dsp:cNvPr id="0" name=""/>
        <dsp:cNvSpPr/>
      </dsp:nvSpPr>
      <dsp:spPr>
        <a:xfrm>
          <a:off x="7789938" y="1204612"/>
          <a:ext cx="361370" cy="91440"/>
        </a:xfrm>
        <a:custGeom>
          <a:avLst/>
          <a:gdLst/>
          <a:ahLst/>
          <a:cxnLst/>
          <a:rect l="0" t="0" r="0" b="0"/>
          <a:pathLst>
            <a:path>
              <a:moveTo>
                <a:pt x="361370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61589" y="1241297"/>
        <a:ext cx="18068" cy="18068"/>
      </dsp:txXfrm>
    </dsp:sp>
    <dsp:sp modelId="{A50355AC-9D70-4B0F-AAAF-46FFA0990E1E}">
      <dsp:nvSpPr>
        <dsp:cNvPr id="0" name=""/>
        <dsp:cNvSpPr/>
      </dsp:nvSpPr>
      <dsp:spPr>
        <a:xfrm>
          <a:off x="7789938" y="561744"/>
          <a:ext cx="361370" cy="688587"/>
        </a:xfrm>
        <a:custGeom>
          <a:avLst/>
          <a:gdLst/>
          <a:ahLst/>
          <a:cxnLst/>
          <a:rect l="0" t="0" r="0" b="0"/>
          <a:pathLst>
            <a:path>
              <a:moveTo>
                <a:pt x="361370" y="688587"/>
              </a:moveTo>
              <a:lnTo>
                <a:pt x="180685" y="688587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1182" y="886597"/>
        <a:ext cx="38882" cy="38882"/>
      </dsp:txXfrm>
    </dsp:sp>
    <dsp:sp modelId="{F1F06D1E-FC5F-4C06-A47A-EA164820BEDA}">
      <dsp:nvSpPr>
        <dsp:cNvPr id="0" name=""/>
        <dsp:cNvSpPr/>
      </dsp:nvSpPr>
      <dsp:spPr>
        <a:xfrm>
          <a:off x="9958161" y="1250332"/>
          <a:ext cx="361370" cy="1893614"/>
        </a:xfrm>
        <a:custGeom>
          <a:avLst/>
          <a:gdLst/>
          <a:ahLst/>
          <a:cxnLst/>
          <a:rect l="0" t="0" r="0" b="0"/>
          <a:pathLst>
            <a:path>
              <a:moveTo>
                <a:pt x="361370" y="1893614"/>
              </a:moveTo>
              <a:lnTo>
                <a:pt x="180685" y="1893614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10090652" y="2148944"/>
        <a:ext cx="96389" cy="96389"/>
      </dsp:txXfrm>
    </dsp:sp>
    <dsp:sp modelId="{10ED88B1-DF85-4853-AC3F-E5631A723AAF}">
      <dsp:nvSpPr>
        <dsp:cNvPr id="0" name=""/>
        <dsp:cNvSpPr/>
      </dsp:nvSpPr>
      <dsp:spPr>
        <a:xfrm rot="5400000">
          <a:off x="9298003" y="2715819"/>
          <a:ext cx="2899314" cy="8562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دوره متوسطه دوم</a:t>
          </a:r>
          <a:endParaRPr lang="fa-IR" sz="2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9298003" y="2715819"/>
        <a:ext cx="2899314" cy="856255"/>
      </dsp:txXfrm>
    </dsp:sp>
    <dsp:sp modelId="{E353647B-6307-45A6-ABFE-5D732B22E134}">
      <dsp:nvSpPr>
        <dsp:cNvPr id="0" name=""/>
        <dsp:cNvSpPr/>
      </dsp:nvSpPr>
      <dsp:spPr>
        <a:xfrm>
          <a:off x="8151309" y="974897"/>
          <a:ext cx="1806852" cy="550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دهم: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8151309" y="974897"/>
        <a:ext cx="1806852" cy="550869"/>
      </dsp:txXfrm>
    </dsp:sp>
    <dsp:sp modelId="{F117D786-F30C-4839-8A1E-E5F24464FC0D}">
      <dsp:nvSpPr>
        <dsp:cNvPr id="0" name=""/>
        <dsp:cNvSpPr/>
      </dsp:nvSpPr>
      <dsp:spPr>
        <a:xfrm>
          <a:off x="112874" y="286310"/>
          <a:ext cx="7677064" cy="550869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0000"/>
              </a:solidFill>
              <a:cs typeface="B Zar" panose="00000400000000000000" pitchFamily="2" charset="-78"/>
            </a:rPr>
            <a:t>بسكتبال:  </a:t>
          </a:r>
          <a:r>
            <a:rPr lang="fa-IR" sz="1800" kern="1200" dirty="0" smtClean="0">
              <a:solidFill>
                <a:schemeClr val="tx1"/>
              </a:solidFill>
              <a:cs typeface="B Zar" panose="00000400000000000000" pitchFamily="2" charset="-78"/>
            </a:rPr>
            <a:t>بازی 1 در مقابل 1، بازی 2 علیه 1 ،بازی 2 علیه 2، بازی 3 علیه 3، آموزش پست های مختلف بازی و...</a:t>
          </a:r>
          <a:endParaRPr lang="fa-IR" sz="1800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112874" y="286310"/>
        <a:ext cx="7677064" cy="550869"/>
      </dsp:txXfrm>
    </dsp:sp>
    <dsp:sp modelId="{B1EE182E-B2B0-47AD-BE2A-151A8A620FE2}">
      <dsp:nvSpPr>
        <dsp:cNvPr id="0" name=""/>
        <dsp:cNvSpPr/>
      </dsp:nvSpPr>
      <dsp:spPr>
        <a:xfrm>
          <a:off x="58813" y="974897"/>
          <a:ext cx="7731125" cy="550869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0000"/>
              </a:solidFill>
              <a:cs typeface="B Zar" panose="00000400000000000000" pitchFamily="2" charset="-78"/>
            </a:rPr>
            <a:t>فوتسال: </a:t>
          </a:r>
          <a:r>
            <a:rPr lang="fa-IR" sz="1800" b="0" kern="1200" dirty="0" smtClean="0">
              <a:solidFill>
                <a:schemeClr val="tx1"/>
              </a:solidFill>
              <a:cs typeface="B Zar" panose="00000400000000000000" pitchFamily="2" charset="-78"/>
            </a:rPr>
            <a:t>کنترل کف پا، پاس لاپ، شوت نوک پا، سیستم بازی 1-2-1</a:t>
          </a:r>
          <a:endParaRPr lang="en-US" sz="1800" b="0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8813" y="974897"/>
        <a:ext cx="7731125" cy="550869"/>
      </dsp:txXfrm>
    </dsp:sp>
    <dsp:sp modelId="{1D66BDC8-F511-4E76-BFDF-E68F03DCF2BF}">
      <dsp:nvSpPr>
        <dsp:cNvPr id="0" name=""/>
        <dsp:cNvSpPr/>
      </dsp:nvSpPr>
      <dsp:spPr>
        <a:xfrm>
          <a:off x="112874" y="1663484"/>
          <a:ext cx="7677064" cy="550869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FF0000"/>
              </a:solidFill>
              <a:cs typeface="B Zar" panose="00000400000000000000" pitchFamily="2" charset="-78"/>
            </a:rPr>
            <a:t>                  </a:t>
          </a:r>
          <a:r>
            <a:rPr lang="fa-IR" sz="1800" b="1" kern="1200" dirty="0" smtClean="0">
              <a:solidFill>
                <a:srgbClr val="FF00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اجزای مرتبط با سلامت</a:t>
          </a:r>
          <a:endParaRPr lang="fa-IR" sz="1800" kern="1200" dirty="0">
            <a:solidFill>
              <a:srgbClr val="FF0000"/>
            </a:solidFill>
            <a:cs typeface="B Zar" panose="00000400000000000000" pitchFamily="2" charset="-78"/>
          </a:endParaRPr>
        </a:p>
      </dsp:txBody>
      <dsp:txXfrm>
        <a:off x="112874" y="1663484"/>
        <a:ext cx="7677064" cy="550869"/>
      </dsp:txXfrm>
    </dsp:sp>
    <dsp:sp modelId="{41FFF225-CD29-4EEB-ADC1-C88480AA5769}">
      <dsp:nvSpPr>
        <dsp:cNvPr id="0" name=""/>
        <dsp:cNvSpPr/>
      </dsp:nvSpPr>
      <dsp:spPr>
        <a:xfrm>
          <a:off x="8151309" y="3040658"/>
          <a:ext cx="1806852" cy="550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یازدهم: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8151309" y="3040658"/>
        <a:ext cx="1806852" cy="550869"/>
      </dsp:txXfrm>
    </dsp:sp>
    <dsp:sp modelId="{86AB27A8-37E9-41A0-893C-99A46889A83F}">
      <dsp:nvSpPr>
        <dsp:cNvPr id="0" name=""/>
        <dsp:cNvSpPr/>
      </dsp:nvSpPr>
      <dsp:spPr>
        <a:xfrm>
          <a:off x="112874" y="2352071"/>
          <a:ext cx="7677064" cy="550869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          والیبال: </a:t>
          </a:r>
          <a:r>
            <a:rPr lang="fa-IR" sz="1800" kern="1200" dirty="0" smtClean="0">
              <a:cs typeface="B Zar" panose="00000400000000000000" pitchFamily="2" charset="-78"/>
            </a:rPr>
            <a:t>پاس ، حمله، آبشار، دفاع روی تور، سرویس ساده و ....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112874" y="2352071"/>
        <a:ext cx="7677064" cy="550869"/>
      </dsp:txXfrm>
    </dsp:sp>
    <dsp:sp modelId="{38249365-AB20-4F11-A546-90A17FB87B24}">
      <dsp:nvSpPr>
        <dsp:cNvPr id="0" name=""/>
        <dsp:cNvSpPr/>
      </dsp:nvSpPr>
      <dsp:spPr>
        <a:xfrm>
          <a:off x="112874" y="3040658"/>
          <a:ext cx="7677064" cy="550869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0000"/>
              </a:solidFill>
              <a:cs typeface="B Zar" panose="00000400000000000000" pitchFamily="2" charset="-78"/>
            </a:rPr>
            <a:t>         </a:t>
          </a:r>
          <a:r>
            <a:rPr lang="fa-IR" sz="18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بدمینتون: </a:t>
          </a:r>
          <a:r>
            <a:rPr lang="fa-IR" sz="1800" b="0" kern="1200" dirty="0" smtClean="0">
              <a:solidFill>
                <a:schemeClr val="bg1"/>
              </a:solidFill>
              <a:cs typeface="B Zar" panose="00000400000000000000" pitchFamily="2" charset="-78"/>
            </a:rPr>
            <a:t>نحوه راکت گیری، سرویس و دریافت، تاس کلیر، دراپ شات، آندرهند کلیر، آندرهند دراپ</a:t>
          </a:r>
          <a:endParaRPr lang="fa-IR" sz="1800" b="0" kern="1200" dirty="0">
            <a:solidFill>
              <a:schemeClr val="bg1"/>
            </a:solidFill>
            <a:cs typeface="B Zar" panose="00000400000000000000" pitchFamily="2" charset="-78"/>
          </a:endParaRPr>
        </a:p>
      </dsp:txBody>
      <dsp:txXfrm>
        <a:off x="112874" y="3040658"/>
        <a:ext cx="7677064" cy="550869"/>
      </dsp:txXfrm>
    </dsp:sp>
    <dsp:sp modelId="{0C00993D-C2A1-45D8-860D-259CA36A70FD}">
      <dsp:nvSpPr>
        <dsp:cNvPr id="0" name=""/>
        <dsp:cNvSpPr/>
      </dsp:nvSpPr>
      <dsp:spPr>
        <a:xfrm>
          <a:off x="78363" y="3729245"/>
          <a:ext cx="7711574" cy="550869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b="0" kern="1200" dirty="0" smtClean="0">
              <a:cs typeface="B Zar" panose="00000400000000000000" pitchFamily="2" charset="-78"/>
            </a:rPr>
            <a:t>اجزای مرتبط با سلامت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78363" y="3729245"/>
        <a:ext cx="7711574" cy="550869"/>
      </dsp:txXfrm>
    </dsp:sp>
    <dsp:sp modelId="{67EB0B93-6CED-49FB-B4FC-59C784F59B33}">
      <dsp:nvSpPr>
        <dsp:cNvPr id="0" name=""/>
        <dsp:cNvSpPr/>
      </dsp:nvSpPr>
      <dsp:spPr>
        <a:xfrm>
          <a:off x="8151309" y="4762126"/>
          <a:ext cx="1806852" cy="550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دوازدهم: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8151309" y="4762126"/>
        <a:ext cx="1806852" cy="550869"/>
      </dsp:txXfrm>
    </dsp:sp>
    <dsp:sp modelId="{19CD32DE-7BDF-44FD-BF37-92DA2A41D4C8}">
      <dsp:nvSpPr>
        <dsp:cNvPr id="0" name=""/>
        <dsp:cNvSpPr/>
      </dsp:nvSpPr>
      <dsp:spPr>
        <a:xfrm>
          <a:off x="112874" y="4417833"/>
          <a:ext cx="7677064" cy="550869"/>
        </a:xfrm>
        <a:prstGeom prst="rect">
          <a:avLst/>
        </a:prstGeom>
        <a:solidFill>
          <a:srgbClr val="FF66FF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70C0"/>
              </a:solidFill>
              <a:cs typeface="B Zar" panose="00000400000000000000" pitchFamily="2" charset="-78"/>
            </a:rPr>
            <a:t>هندبال: </a:t>
          </a: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مروری بر مهارت های (پاس، دریبل، شوت)، دفاع فردی و تیمی،ضد حمله،دروازه بانی و ...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12874" y="4417833"/>
        <a:ext cx="7677064" cy="550869"/>
      </dsp:txXfrm>
    </dsp:sp>
    <dsp:sp modelId="{CCF8541C-CA26-49E0-8F89-77660682F182}">
      <dsp:nvSpPr>
        <dsp:cNvPr id="0" name=""/>
        <dsp:cNvSpPr/>
      </dsp:nvSpPr>
      <dsp:spPr>
        <a:xfrm>
          <a:off x="7264" y="5106420"/>
          <a:ext cx="7782674" cy="550869"/>
        </a:xfrm>
        <a:prstGeom prst="rect">
          <a:avLst/>
        </a:prstGeom>
        <a:solidFill>
          <a:srgbClr val="FF66FF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70C0"/>
              </a:solidFill>
              <a:cs typeface="B Zar" panose="00000400000000000000" pitchFamily="2" charset="-78"/>
            </a:rPr>
            <a:t>               آمادگی جسمانی(حداقل 15 دقیقه): </a:t>
          </a:r>
          <a:r>
            <a:rPr lang="fa-IR" sz="1800" kern="1200" dirty="0" smtClean="0">
              <a:solidFill>
                <a:schemeClr val="bg1"/>
              </a:solidFill>
              <a:cs typeface="B Zar" panose="00000400000000000000" pitchFamily="2" charset="-78"/>
            </a:rPr>
            <a:t>اجزای مرتبط با سلامت</a:t>
          </a:r>
          <a:endParaRPr lang="fa-IR" sz="1800" kern="1200" dirty="0">
            <a:solidFill>
              <a:srgbClr val="0070C0"/>
            </a:solidFill>
            <a:cs typeface="B Zar" panose="00000400000000000000" pitchFamily="2" charset="-78"/>
          </a:endParaRPr>
        </a:p>
      </dsp:txBody>
      <dsp:txXfrm>
        <a:off x="7264" y="5106420"/>
        <a:ext cx="7782674" cy="550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79630-4E7D-448E-8971-C1C3747DB363}">
      <dsp:nvSpPr>
        <dsp:cNvPr id="0" name=""/>
        <dsp:cNvSpPr/>
      </dsp:nvSpPr>
      <dsp:spPr>
        <a:xfrm>
          <a:off x="6645158" y="5483952"/>
          <a:ext cx="312491" cy="595449"/>
        </a:xfrm>
        <a:custGeom>
          <a:avLst/>
          <a:gdLst/>
          <a:ahLst/>
          <a:cxnLst/>
          <a:rect l="0" t="0" r="0" b="0"/>
          <a:pathLst>
            <a:path>
              <a:moveTo>
                <a:pt x="312491" y="0"/>
              </a:moveTo>
              <a:lnTo>
                <a:pt x="156245" y="0"/>
              </a:lnTo>
              <a:lnTo>
                <a:pt x="156245" y="595449"/>
              </a:lnTo>
              <a:lnTo>
                <a:pt x="0" y="595449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84592" y="5764865"/>
        <a:ext cx="33623" cy="33623"/>
      </dsp:txXfrm>
    </dsp:sp>
    <dsp:sp modelId="{0CCF2DF3-89DD-40EE-89CE-3C35CDA4240E}">
      <dsp:nvSpPr>
        <dsp:cNvPr id="0" name=""/>
        <dsp:cNvSpPr/>
      </dsp:nvSpPr>
      <dsp:spPr>
        <a:xfrm>
          <a:off x="6645158" y="5438232"/>
          <a:ext cx="312491" cy="91440"/>
        </a:xfrm>
        <a:custGeom>
          <a:avLst/>
          <a:gdLst/>
          <a:ahLst/>
          <a:cxnLst/>
          <a:rect l="0" t="0" r="0" b="0"/>
          <a:pathLst>
            <a:path>
              <a:moveTo>
                <a:pt x="312491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93591" y="5476140"/>
        <a:ext cx="15624" cy="15624"/>
      </dsp:txXfrm>
    </dsp:sp>
    <dsp:sp modelId="{A0E67C16-A588-4D95-A711-5EBCA469CFFB}">
      <dsp:nvSpPr>
        <dsp:cNvPr id="0" name=""/>
        <dsp:cNvSpPr/>
      </dsp:nvSpPr>
      <dsp:spPr>
        <a:xfrm>
          <a:off x="6645158" y="4888503"/>
          <a:ext cx="312491" cy="595449"/>
        </a:xfrm>
        <a:custGeom>
          <a:avLst/>
          <a:gdLst/>
          <a:ahLst/>
          <a:cxnLst/>
          <a:rect l="0" t="0" r="0" b="0"/>
          <a:pathLst>
            <a:path>
              <a:moveTo>
                <a:pt x="312491" y="595449"/>
              </a:moveTo>
              <a:lnTo>
                <a:pt x="156245" y="595449"/>
              </a:lnTo>
              <a:lnTo>
                <a:pt x="15624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84592" y="5169416"/>
        <a:ext cx="33623" cy="33623"/>
      </dsp:txXfrm>
    </dsp:sp>
    <dsp:sp modelId="{49045C24-71C5-4DE7-B606-8D18E60D396D}">
      <dsp:nvSpPr>
        <dsp:cNvPr id="0" name=""/>
        <dsp:cNvSpPr/>
      </dsp:nvSpPr>
      <dsp:spPr>
        <a:xfrm>
          <a:off x="8520108" y="3697605"/>
          <a:ext cx="312491" cy="1786347"/>
        </a:xfrm>
        <a:custGeom>
          <a:avLst/>
          <a:gdLst/>
          <a:ahLst/>
          <a:cxnLst/>
          <a:rect l="0" t="0" r="0" b="0"/>
          <a:pathLst>
            <a:path>
              <a:moveTo>
                <a:pt x="312491" y="0"/>
              </a:moveTo>
              <a:lnTo>
                <a:pt x="156245" y="0"/>
              </a:lnTo>
              <a:lnTo>
                <a:pt x="156245" y="1786347"/>
              </a:lnTo>
              <a:lnTo>
                <a:pt x="0" y="1786347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8631017" y="4545441"/>
        <a:ext cx="90673" cy="90673"/>
      </dsp:txXfrm>
    </dsp:sp>
    <dsp:sp modelId="{22CF0126-A68D-4DC3-84D8-7D59FE5B3516}">
      <dsp:nvSpPr>
        <dsp:cNvPr id="0" name=""/>
        <dsp:cNvSpPr/>
      </dsp:nvSpPr>
      <dsp:spPr>
        <a:xfrm>
          <a:off x="6645158" y="3697605"/>
          <a:ext cx="312491" cy="595449"/>
        </a:xfrm>
        <a:custGeom>
          <a:avLst/>
          <a:gdLst/>
          <a:ahLst/>
          <a:cxnLst/>
          <a:rect l="0" t="0" r="0" b="0"/>
          <a:pathLst>
            <a:path>
              <a:moveTo>
                <a:pt x="312491" y="0"/>
              </a:moveTo>
              <a:lnTo>
                <a:pt x="156245" y="0"/>
              </a:lnTo>
              <a:lnTo>
                <a:pt x="156245" y="595449"/>
              </a:lnTo>
              <a:lnTo>
                <a:pt x="0" y="595449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84592" y="3978517"/>
        <a:ext cx="33623" cy="33623"/>
      </dsp:txXfrm>
    </dsp:sp>
    <dsp:sp modelId="{185C34CF-337F-4C98-99D6-E84F5C5E1ADA}">
      <dsp:nvSpPr>
        <dsp:cNvPr id="0" name=""/>
        <dsp:cNvSpPr/>
      </dsp:nvSpPr>
      <dsp:spPr>
        <a:xfrm>
          <a:off x="6645158" y="3651885"/>
          <a:ext cx="312491" cy="91440"/>
        </a:xfrm>
        <a:custGeom>
          <a:avLst/>
          <a:gdLst/>
          <a:ahLst/>
          <a:cxnLst/>
          <a:rect l="0" t="0" r="0" b="0"/>
          <a:pathLst>
            <a:path>
              <a:moveTo>
                <a:pt x="312491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93591" y="3689792"/>
        <a:ext cx="15624" cy="15624"/>
      </dsp:txXfrm>
    </dsp:sp>
    <dsp:sp modelId="{436BBC8D-C102-48D7-BA26-B4325074CE92}">
      <dsp:nvSpPr>
        <dsp:cNvPr id="0" name=""/>
        <dsp:cNvSpPr/>
      </dsp:nvSpPr>
      <dsp:spPr>
        <a:xfrm>
          <a:off x="6645158" y="3102155"/>
          <a:ext cx="312491" cy="595449"/>
        </a:xfrm>
        <a:custGeom>
          <a:avLst/>
          <a:gdLst/>
          <a:ahLst/>
          <a:cxnLst/>
          <a:rect l="0" t="0" r="0" b="0"/>
          <a:pathLst>
            <a:path>
              <a:moveTo>
                <a:pt x="312491" y="595449"/>
              </a:moveTo>
              <a:lnTo>
                <a:pt x="156245" y="595449"/>
              </a:lnTo>
              <a:lnTo>
                <a:pt x="15624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84592" y="3383068"/>
        <a:ext cx="33623" cy="33623"/>
      </dsp:txXfrm>
    </dsp:sp>
    <dsp:sp modelId="{1AC4926B-08DB-49FE-ADEB-B6A1C619CDD6}">
      <dsp:nvSpPr>
        <dsp:cNvPr id="0" name=""/>
        <dsp:cNvSpPr/>
      </dsp:nvSpPr>
      <dsp:spPr>
        <a:xfrm>
          <a:off x="8520108" y="3651885"/>
          <a:ext cx="312491" cy="91440"/>
        </a:xfrm>
        <a:custGeom>
          <a:avLst/>
          <a:gdLst/>
          <a:ahLst/>
          <a:cxnLst/>
          <a:rect l="0" t="0" r="0" b="0"/>
          <a:pathLst>
            <a:path>
              <a:moveTo>
                <a:pt x="312491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8668541" y="3689792"/>
        <a:ext cx="15624" cy="15624"/>
      </dsp:txXfrm>
    </dsp:sp>
    <dsp:sp modelId="{2D58680E-68D9-4768-A085-4C5F43DDAFD1}">
      <dsp:nvSpPr>
        <dsp:cNvPr id="0" name=""/>
        <dsp:cNvSpPr/>
      </dsp:nvSpPr>
      <dsp:spPr>
        <a:xfrm>
          <a:off x="6645158" y="1911257"/>
          <a:ext cx="312491" cy="595449"/>
        </a:xfrm>
        <a:custGeom>
          <a:avLst/>
          <a:gdLst/>
          <a:ahLst/>
          <a:cxnLst/>
          <a:rect l="0" t="0" r="0" b="0"/>
          <a:pathLst>
            <a:path>
              <a:moveTo>
                <a:pt x="312491" y="0"/>
              </a:moveTo>
              <a:lnTo>
                <a:pt x="156245" y="0"/>
              </a:lnTo>
              <a:lnTo>
                <a:pt x="156245" y="595449"/>
              </a:lnTo>
              <a:lnTo>
                <a:pt x="0" y="595449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84592" y="2192170"/>
        <a:ext cx="33623" cy="33623"/>
      </dsp:txXfrm>
    </dsp:sp>
    <dsp:sp modelId="{112DE78F-1ED7-4C7E-A169-2F73343B1028}">
      <dsp:nvSpPr>
        <dsp:cNvPr id="0" name=""/>
        <dsp:cNvSpPr/>
      </dsp:nvSpPr>
      <dsp:spPr>
        <a:xfrm>
          <a:off x="6645158" y="1865537"/>
          <a:ext cx="312491" cy="91440"/>
        </a:xfrm>
        <a:custGeom>
          <a:avLst/>
          <a:gdLst/>
          <a:ahLst/>
          <a:cxnLst/>
          <a:rect l="0" t="0" r="0" b="0"/>
          <a:pathLst>
            <a:path>
              <a:moveTo>
                <a:pt x="312491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93591" y="1903445"/>
        <a:ext cx="15624" cy="15624"/>
      </dsp:txXfrm>
    </dsp:sp>
    <dsp:sp modelId="{A50355AC-9D70-4B0F-AAAF-46FFA0990E1E}">
      <dsp:nvSpPr>
        <dsp:cNvPr id="0" name=""/>
        <dsp:cNvSpPr/>
      </dsp:nvSpPr>
      <dsp:spPr>
        <a:xfrm>
          <a:off x="6645158" y="1315808"/>
          <a:ext cx="312491" cy="595449"/>
        </a:xfrm>
        <a:custGeom>
          <a:avLst/>
          <a:gdLst/>
          <a:ahLst/>
          <a:cxnLst/>
          <a:rect l="0" t="0" r="0" b="0"/>
          <a:pathLst>
            <a:path>
              <a:moveTo>
                <a:pt x="312491" y="595449"/>
              </a:moveTo>
              <a:lnTo>
                <a:pt x="156245" y="595449"/>
              </a:lnTo>
              <a:lnTo>
                <a:pt x="15624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6784592" y="1596721"/>
        <a:ext cx="33623" cy="33623"/>
      </dsp:txXfrm>
    </dsp:sp>
    <dsp:sp modelId="{F1F06D1E-FC5F-4C06-A47A-EA164820BEDA}">
      <dsp:nvSpPr>
        <dsp:cNvPr id="0" name=""/>
        <dsp:cNvSpPr/>
      </dsp:nvSpPr>
      <dsp:spPr>
        <a:xfrm>
          <a:off x="8520108" y="1911257"/>
          <a:ext cx="312491" cy="1786347"/>
        </a:xfrm>
        <a:custGeom>
          <a:avLst/>
          <a:gdLst/>
          <a:ahLst/>
          <a:cxnLst/>
          <a:rect l="0" t="0" r="0" b="0"/>
          <a:pathLst>
            <a:path>
              <a:moveTo>
                <a:pt x="312491" y="1786347"/>
              </a:moveTo>
              <a:lnTo>
                <a:pt x="156245" y="1786347"/>
              </a:lnTo>
              <a:lnTo>
                <a:pt x="15624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>
            <a:cs typeface="B Zar" panose="00000400000000000000" pitchFamily="2" charset="-78"/>
          </a:endParaRPr>
        </a:p>
      </dsp:txBody>
      <dsp:txXfrm>
        <a:off x="8631017" y="2759094"/>
        <a:ext cx="90673" cy="90673"/>
      </dsp:txXfrm>
    </dsp:sp>
    <dsp:sp modelId="{10ED88B1-DF85-4853-AC3F-E5631A723AAF}">
      <dsp:nvSpPr>
        <dsp:cNvPr id="0" name=""/>
        <dsp:cNvSpPr/>
      </dsp:nvSpPr>
      <dsp:spPr>
        <a:xfrm rot="5400000">
          <a:off x="7817202" y="3459425"/>
          <a:ext cx="2507154" cy="476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Zar" panose="00000400000000000000" pitchFamily="2" charset="-78"/>
            </a:rPr>
            <a:t>دوره اول ابتدايي</a:t>
          </a:r>
          <a:endParaRPr lang="fa-IR" sz="3200" kern="1200" dirty="0">
            <a:cs typeface="B Zar" panose="00000400000000000000" pitchFamily="2" charset="-78"/>
          </a:endParaRPr>
        </a:p>
      </dsp:txBody>
      <dsp:txXfrm>
        <a:off x="7817202" y="3459425"/>
        <a:ext cx="2507154" cy="476359"/>
      </dsp:txXfrm>
    </dsp:sp>
    <dsp:sp modelId="{E353647B-6307-45A6-ABFE-5D732B22E134}">
      <dsp:nvSpPr>
        <dsp:cNvPr id="0" name=""/>
        <dsp:cNvSpPr/>
      </dsp:nvSpPr>
      <dsp:spPr>
        <a:xfrm>
          <a:off x="6957649" y="1673078"/>
          <a:ext cx="1562458" cy="476359"/>
        </a:xfrm>
        <a:prstGeom prst="rect">
          <a:avLst/>
        </a:prstGeom>
        <a:solidFill>
          <a:srgbClr val="FFFF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002060"/>
              </a:solidFill>
              <a:cs typeface="B Zar" panose="00000400000000000000" pitchFamily="2" charset="-78"/>
            </a:rPr>
            <a:t>پايه اول:</a:t>
          </a:r>
          <a:endParaRPr lang="fa-IR" sz="2800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>
        <a:off x="6957649" y="1673078"/>
        <a:ext cx="1562458" cy="476359"/>
      </dsp:txXfrm>
    </dsp:sp>
    <dsp:sp modelId="{F117D786-F30C-4839-8A1E-E5F24464FC0D}">
      <dsp:nvSpPr>
        <dsp:cNvPr id="0" name=""/>
        <dsp:cNvSpPr/>
      </dsp:nvSpPr>
      <dsp:spPr>
        <a:xfrm>
          <a:off x="6490" y="1077628"/>
          <a:ext cx="6638667" cy="476359"/>
        </a:xfrm>
        <a:prstGeom prst="rect">
          <a:avLst/>
        </a:prstGeom>
        <a:solidFill>
          <a:srgbClr val="FF0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bg1"/>
              </a:solidFill>
              <a:cs typeface="B Zar" panose="00000400000000000000" pitchFamily="2" charset="-78"/>
            </a:rPr>
            <a:t>انتقالي: راه رفتن، دويدن، به پهلو دويدن</a:t>
          </a:r>
          <a:endParaRPr lang="fa-IR" sz="2400" kern="1200" dirty="0">
            <a:solidFill>
              <a:schemeClr val="bg1"/>
            </a:solidFill>
            <a:cs typeface="B Zar" panose="00000400000000000000" pitchFamily="2" charset="-78"/>
          </a:endParaRPr>
        </a:p>
      </dsp:txBody>
      <dsp:txXfrm>
        <a:off x="6490" y="1077628"/>
        <a:ext cx="6638667" cy="476359"/>
      </dsp:txXfrm>
    </dsp:sp>
    <dsp:sp modelId="{1D66BDC8-F511-4E76-BFDF-E68F03DCF2BF}">
      <dsp:nvSpPr>
        <dsp:cNvPr id="0" name=""/>
        <dsp:cNvSpPr/>
      </dsp:nvSpPr>
      <dsp:spPr>
        <a:xfrm>
          <a:off x="6490" y="1673078"/>
          <a:ext cx="6638667" cy="476359"/>
        </a:xfrm>
        <a:prstGeom prst="rect">
          <a:avLst/>
        </a:prstGeom>
        <a:solidFill>
          <a:srgbClr val="FF0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bg1"/>
              </a:solidFill>
              <a:cs typeface="B Zar" panose="00000400000000000000" pitchFamily="2" charset="-78"/>
            </a:rPr>
            <a:t>غير انتقالي: چرخيدن، پيچيدن، بلندكردن</a:t>
          </a:r>
          <a:endParaRPr lang="fa-IR" sz="2400" kern="1200" dirty="0">
            <a:solidFill>
              <a:schemeClr val="bg1"/>
            </a:solidFill>
            <a:cs typeface="B Zar" panose="00000400000000000000" pitchFamily="2" charset="-78"/>
          </a:endParaRPr>
        </a:p>
      </dsp:txBody>
      <dsp:txXfrm>
        <a:off x="6490" y="1673078"/>
        <a:ext cx="6638667" cy="476359"/>
      </dsp:txXfrm>
    </dsp:sp>
    <dsp:sp modelId="{94FC2E04-B057-4B89-B395-2125B71014A9}">
      <dsp:nvSpPr>
        <dsp:cNvPr id="0" name=""/>
        <dsp:cNvSpPr/>
      </dsp:nvSpPr>
      <dsp:spPr>
        <a:xfrm>
          <a:off x="6490" y="2268527"/>
          <a:ext cx="6638667" cy="476359"/>
        </a:xfrm>
        <a:prstGeom prst="rect">
          <a:avLst/>
        </a:prstGeom>
        <a:solidFill>
          <a:srgbClr val="FF0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bg1"/>
              </a:solidFill>
              <a:cs typeface="B Zar" panose="00000400000000000000" pitchFamily="2" charset="-78"/>
            </a:rPr>
            <a:t>كنترلي: پرتاب كردن از بالا و پايين و دو دستي</a:t>
          </a:r>
          <a:endParaRPr lang="fa-IR" sz="2400" kern="1200" dirty="0">
            <a:solidFill>
              <a:schemeClr val="bg1"/>
            </a:solidFill>
            <a:cs typeface="B Zar" panose="00000400000000000000" pitchFamily="2" charset="-78"/>
          </a:endParaRPr>
        </a:p>
      </dsp:txBody>
      <dsp:txXfrm>
        <a:off x="6490" y="2268527"/>
        <a:ext cx="6638667" cy="476359"/>
      </dsp:txXfrm>
    </dsp:sp>
    <dsp:sp modelId="{41FFF225-CD29-4EEB-ADC1-C88480AA5769}">
      <dsp:nvSpPr>
        <dsp:cNvPr id="0" name=""/>
        <dsp:cNvSpPr/>
      </dsp:nvSpPr>
      <dsp:spPr>
        <a:xfrm>
          <a:off x="6957649" y="3459425"/>
          <a:ext cx="1562458" cy="476359"/>
        </a:xfrm>
        <a:prstGeom prst="rect">
          <a:avLst/>
        </a:prstGeom>
        <a:solidFill>
          <a:srgbClr val="FFFF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002060"/>
              </a:solidFill>
              <a:cs typeface="B Zar" panose="00000400000000000000" pitchFamily="2" charset="-78"/>
            </a:rPr>
            <a:t>پايه دوم:</a:t>
          </a:r>
          <a:endParaRPr lang="fa-IR" sz="2800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>
        <a:off x="6957649" y="3459425"/>
        <a:ext cx="1562458" cy="476359"/>
      </dsp:txXfrm>
    </dsp:sp>
    <dsp:sp modelId="{86AB27A8-37E9-41A0-893C-99A46889A83F}">
      <dsp:nvSpPr>
        <dsp:cNvPr id="0" name=""/>
        <dsp:cNvSpPr/>
      </dsp:nvSpPr>
      <dsp:spPr>
        <a:xfrm>
          <a:off x="6490" y="2863976"/>
          <a:ext cx="6638667" cy="47635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انتقالي: به پهلو دويدن، پريدن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6490" y="2863976"/>
        <a:ext cx="6638667" cy="476359"/>
      </dsp:txXfrm>
    </dsp:sp>
    <dsp:sp modelId="{38249365-AB20-4F11-A546-90A17FB87B24}">
      <dsp:nvSpPr>
        <dsp:cNvPr id="0" name=""/>
        <dsp:cNvSpPr/>
      </dsp:nvSpPr>
      <dsp:spPr>
        <a:xfrm>
          <a:off x="6490" y="3459425"/>
          <a:ext cx="6638667" cy="47635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غيرانتقالي: خم و راست شدن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6490" y="3459425"/>
        <a:ext cx="6638667" cy="476359"/>
      </dsp:txXfrm>
    </dsp:sp>
    <dsp:sp modelId="{AB610D99-54F8-426D-B739-83C4E1D38AAC}">
      <dsp:nvSpPr>
        <dsp:cNvPr id="0" name=""/>
        <dsp:cNvSpPr/>
      </dsp:nvSpPr>
      <dsp:spPr>
        <a:xfrm>
          <a:off x="6490" y="4054874"/>
          <a:ext cx="6638667" cy="47635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كنترلي: دريافت كردن و پرتاب كردن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6490" y="4054874"/>
        <a:ext cx="6638667" cy="476359"/>
      </dsp:txXfrm>
    </dsp:sp>
    <dsp:sp modelId="{67EB0B93-6CED-49FB-B4FC-59C784F59B33}">
      <dsp:nvSpPr>
        <dsp:cNvPr id="0" name=""/>
        <dsp:cNvSpPr/>
      </dsp:nvSpPr>
      <dsp:spPr>
        <a:xfrm>
          <a:off x="6957649" y="5245772"/>
          <a:ext cx="1562458" cy="476359"/>
        </a:xfrm>
        <a:prstGeom prst="rect">
          <a:avLst/>
        </a:prstGeom>
        <a:solidFill>
          <a:srgbClr val="FFFF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002060"/>
              </a:solidFill>
              <a:cs typeface="B Zar" panose="00000400000000000000" pitchFamily="2" charset="-78"/>
            </a:rPr>
            <a:t>پايه سوم:</a:t>
          </a:r>
          <a:endParaRPr lang="fa-IR" sz="2800" kern="1200" dirty="0">
            <a:solidFill>
              <a:srgbClr val="002060"/>
            </a:solidFill>
            <a:cs typeface="B Zar" panose="00000400000000000000" pitchFamily="2" charset="-78"/>
          </a:endParaRPr>
        </a:p>
      </dsp:txBody>
      <dsp:txXfrm>
        <a:off x="6957649" y="5245772"/>
        <a:ext cx="1562458" cy="476359"/>
      </dsp:txXfrm>
    </dsp:sp>
    <dsp:sp modelId="{19CD32DE-7BDF-44FD-BF37-92DA2A41D4C8}">
      <dsp:nvSpPr>
        <dsp:cNvPr id="0" name=""/>
        <dsp:cNvSpPr/>
      </dsp:nvSpPr>
      <dsp:spPr>
        <a:xfrm>
          <a:off x="6490" y="4650323"/>
          <a:ext cx="6638667" cy="4763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انتقالي: لي لي كردن، جا خالي دادن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6490" y="4650323"/>
        <a:ext cx="6638667" cy="476359"/>
      </dsp:txXfrm>
    </dsp:sp>
    <dsp:sp modelId="{B1F45B7E-29EC-4B4E-930A-97A72E13B411}">
      <dsp:nvSpPr>
        <dsp:cNvPr id="0" name=""/>
        <dsp:cNvSpPr/>
      </dsp:nvSpPr>
      <dsp:spPr>
        <a:xfrm>
          <a:off x="6490" y="5245772"/>
          <a:ext cx="6638667" cy="4763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غيرانتقالي: هل دادن، تاب خوردن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6490" y="5245772"/>
        <a:ext cx="6638667" cy="476359"/>
      </dsp:txXfrm>
    </dsp:sp>
    <dsp:sp modelId="{4FCEFA4D-C212-442C-9F39-26E406AE89A3}">
      <dsp:nvSpPr>
        <dsp:cNvPr id="0" name=""/>
        <dsp:cNvSpPr/>
      </dsp:nvSpPr>
      <dsp:spPr>
        <a:xfrm>
          <a:off x="6490" y="5841221"/>
          <a:ext cx="6638667" cy="4763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كنترلي: مهارت در ضربه زدن با دست و پا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6490" y="5841221"/>
        <a:ext cx="6638667" cy="476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EBAA0-0BE9-45F8-BEB3-A4422CB8C9C1}">
      <dsp:nvSpPr>
        <dsp:cNvPr id="0" name=""/>
        <dsp:cNvSpPr/>
      </dsp:nvSpPr>
      <dsp:spPr>
        <a:xfrm>
          <a:off x="7260679" y="5538323"/>
          <a:ext cx="264409" cy="251914"/>
        </a:xfrm>
        <a:custGeom>
          <a:avLst/>
          <a:gdLst/>
          <a:ahLst/>
          <a:cxnLst/>
          <a:rect l="0" t="0" r="0" b="0"/>
          <a:pathLst>
            <a:path>
              <a:moveTo>
                <a:pt x="264409" y="0"/>
              </a:moveTo>
              <a:lnTo>
                <a:pt x="132204" y="0"/>
              </a:lnTo>
              <a:lnTo>
                <a:pt x="132204" y="251914"/>
              </a:lnTo>
              <a:lnTo>
                <a:pt x="0" y="251914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>
            <a:cs typeface="B Zar" panose="00000400000000000000" pitchFamily="2" charset="-78"/>
          </a:endParaRPr>
        </a:p>
      </dsp:txBody>
      <dsp:txXfrm>
        <a:off x="7383753" y="5655150"/>
        <a:ext cx="18260" cy="18260"/>
      </dsp:txXfrm>
    </dsp:sp>
    <dsp:sp modelId="{A0E67C16-A588-4D95-A711-5EBCA469CFFB}">
      <dsp:nvSpPr>
        <dsp:cNvPr id="0" name=""/>
        <dsp:cNvSpPr/>
      </dsp:nvSpPr>
      <dsp:spPr>
        <a:xfrm>
          <a:off x="7260679" y="5286409"/>
          <a:ext cx="264409" cy="251914"/>
        </a:xfrm>
        <a:custGeom>
          <a:avLst/>
          <a:gdLst/>
          <a:ahLst/>
          <a:cxnLst/>
          <a:rect l="0" t="0" r="0" b="0"/>
          <a:pathLst>
            <a:path>
              <a:moveTo>
                <a:pt x="264409" y="251914"/>
              </a:moveTo>
              <a:lnTo>
                <a:pt x="132204" y="251914"/>
              </a:lnTo>
              <a:lnTo>
                <a:pt x="132204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83753" y="5403236"/>
        <a:ext cx="18260" cy="18260"/>
      </dsp:txXfrm>
    </dsp:sp>
    <dsp:sp modelId="{49045C24-71C5-4DE7-B606-8D18E60D396D}">
      <dsp:nvSpPr>
        <dsp:cNvPr id="0" name=""/>
        <dsp:cNvSpPr/>
      </dsp:nvSpPr>
      <dsp:spPr>
        <a:xfrm>
          <a:off x="8847134" y="3387061"/>
          <a:ext cx="264409" cy="2151261"/>
        </a:xfrm>
        <a:custGeom>
          <a:avLst/>
          <a:gdLst/>
          <a:ahLst/>
          <a:cxnLst/>
          <a:rect l="0" t="0" r="0" b="0"/>
          <a:pathLst>
            <a:path>
              <a:moveTo>
                <a:pt x="264409" y="0"/>
              </a:moveTo>
              <a:lnTo>
                <a:pt x="132204" y="0"/>
              </a:lnTo>
              <a:lnTo>
                <a:pt x="132204" y="2151261"/>
              </a:lnTo>
              <a:lnTo>
                <a:pt x="0" y="2151261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8925152" y="4408506"/>
        <a:ext cx="108372" cy="108372"/>
      </dsp:txXfrm>
    </dsp:sp>
    <dsp:sp modelId="{5F1A4D37-A5EE-467D-8796-68E3DB4275F6}">
      <dsp:nvSpPr>
        <dsp:cNvPr id="0" name=""/>
        <dsp:cNvSpPr/>
      </dsp:nvSpPr>
      <dsp:spPr>
        <a:xfrm>
          <a:off x="7260679" y="3774924"/>
          <a:ext cx="264409" cy="1007656"/>
        </a:xfrm>
        <a:custGeom>
          <a:avLst/>
          <a:gdLst/>
          <a:ahLst/>
          <a:cxnLst/>
          <a:rect l="0" t="0" r="0" b="0"/>
          <a:pathLst>
            <a:path>
              <a:moveTo>
                <a:pt x="264409" y="0"/>
              </a:moveTo>
              <a:lnTo>
                <a:pt x="132204" y="0"/>
              </a:lnTo>
              <a:lnTo>
                <a:pt x="132204" y="1007656"/>
              </a:lnTo>
              <a:lnTo>
                <a:pt x="0" y="1007656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>
            <a:cs typeface="B Zar" panose="00000400000000000000" pitchFamily="2" charset="-78"/>
          </a:endParaRPr>
        </a:p>
      </dsp:txBody>
      <dsp:txXfrm>
        <a:off x="7366839" y="4252708"/>
        <a:ext cx="52088" cy="52088"/>
      </dsp:txXfrm>
    </dsp:sp>
    <dsp:sp modelId="{DF8CDDD7-8142-4247-9EFA-3D4DF9C97CEA}">
      <dsp:nvSpPr>
        <dsp:cNvPr id="0" name=""/>
        <dsp:cNvSpPr/>
      </dsp:nvSpPr>
      <dsp:spPr>
        <a:xfrm>
          <a:off x="7260679" y="3774924"/>
          <a:ext cx="264409" cy="503828"/>
        </a:xfrm>
        <a:custGeom>
          <a:avLst/>
          <a:gdLst/>
          <a:ahLst/>
          <a:cxnLst/>
          <a:rect l="0" t="0" r="0" b="0"/>
          <a:pathLst>
            <a:path>
              <a:moveTo>
                <a:pt x="264409" y="0"/>
              </a:moveTo>
              <a:lnTo>
                <a:pt x="132204" y="0"/>
              </a:lnTo>
              <a:lnTo>
                <a:pt x="132204" y="503828"/>
              </a:lnTo>
              <a:lnTo>
                <a:pt x="0" y="503828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78658" y="4012613"/>
        <a:ext cx="28449" cy="28449"/>
      </dsp:txXfrm>
    </dsp:sp>
    <dsp:sp modelId="{22CF0126-A68D-4DC3-84D8-7D59FE5B3516}">
      <dsp:nvSpPr>
        <dsp:cNvPr id="0" name=""/>
        <dsp:cNvSpPr/>
      </dsp:nvSpPr>
      <dsp:spPr>
        <a:xfrm>
          <a:off x="7260679" y="3729204"/>
          <a:ext cx="264409" cy="91440"/>
        </a:xfrm>
        <a:custGeom>
          <a:avLst/>
          <a:gdLst/>
          <a:ahLst/>
          <a:cxnLst/>
          <a:rect l="0" t="0" r="0" b="0"/>
          <a:pathLst>
            <a:path>
              <a:moveTo>
                <a:pt x="264409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86273" y="3768313"/>
        <a:ext cx="13220" cy="13220"/>
      </dsp:txXfrm>
    </dsp:sp>
    <dsp:sp modelId="{185C34CF-337F-4C98-99D6-E84F5C5E1ADA}">
      <dsp:nvSpPr>
        <dsp:cNvPr id="0" name=""/>
        <dsp:cNvSpPr/>
      </dsp:nvSpPr>
      <dsp:spPr>
        <a:xfrm>
          <a:off x="7260679" y="3271095"/>
          <a:ext cx="264409" cy="503828"/>
        </a:xfrm>
        <a:custGeom>
          <a:avLst/>
          <a:gdLst/>
          <a:ahLst/>
          <a:cxnLst/>
          <a:rect l="0" t="0" r="0" b="0"/>
          <a:pathLst>
            <a:path>
              <a:moveTo>
                <a:pt x="264409" y="503828"/>
              </a:moveTo>
              <a:lnTo>
                <a:pt x="132204" y="503828"/>
              </a:lnTo>
              <a:lnTo>
                <a:pt x="132204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78658" y="3508784"/>
        <a:ext cx="28449" cy="28449"/>
      </dsp:txXfrm>
    </dsp:sp>
    <dsp:sp modelId="{436BBC8D-C102-48D7-BA26-B4325074CE92}">
      <dsp:nvSpPr>
        <dsp:cNvPr id="0" name=""/>
        <dsp:cNvSpPr/>
      </dsp:nvSpPr>
      <dsp:spPr>
        <a:xfrm>
          <a:off x="7260679" y="2767267"/>
          <a:ext cx="264409" cy="1007656"/>
        </a:xfrm>
        <a:custGeom>
          <a:avLst/>
          <a:gdLst/>
          <a:ahLst/>
          <a:cxnLst/>
          <a:rect l="0" t="0" r="0" b="0"/>
          <a:pathLst>
            <a:path>
              <a:moveTo>
                <a:pt x="264409" y="1007656"/>
              </a:moveTo>
              <a:lnTo>
                <a:pt x="132204" y="1007656"/>
              </a:lnTo>
              <a:lnTo>
                <a:pt x="132204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66839" y="3245051"/>
        <a:ext cx="52088" cy="52088"/>
      </dsp:txXfrm>
    </dsp:sp>
    <dsp:sp modelId="{1AC4926B-08DB-49FE-ADEB-B6A1C619CDD6}">
      <dsp:nvSpPr>
        <dsp:cNvPr id="0" name=""/>
        <dsp:cNvSpPr/>
      </dsp:nvSpPr>
      <dsp:spPr>
        <a:xfrm>
          <a:off x="8847134" y="3387061"/>
          <a:ext cx="264409" cy="387862"/>
        </a:xfrm>
        <a:custGeom>
          <a:avLst/>
          <a:gdLst/>
          <a:ahLst/>
          <a:cxnLst/>
          <a:rect l="0" t="0" r="0" b="0"/>
          <a:pathLst>
            <a:path>
              <a:moveTo>
                <a:pt x="264409" y="0"/>
              </a:moveTo>
              <a:lnTo>
                <a:pt x="132204" y="0"/>
              </a:lnTo>
              <a:lnTo>
                <a:pt x="132204" y="387862"/>
              </a:lnTo>
              <a:lnTo>
                <a:pt x="0" y="387862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8967603" y="3569257"/>
        <a:ext cx="23470" cy="23470"/>
      </dsp:txXfrm>
    </dsp:sp>
    <dsp:sp modelId="{922AC020-9C91-4D94-B9D7-9E05ACAF25F1}">
      <dsp:nvSpPr>
        <dsp:cNvPr id="0" name=""/>
        <dsp:cNvSpPr/>
      </dsp:nvSpPr>
      <dsp:spPr>
        <a:xfrm>
          <a:off x="7260679" y="1235799"/>
          <a:ext cx="264409" cy="1007656"/>
        </a:xfrm>
        <a:custGeom>
          <a:avLst/>
          <a:gdLst/>
          <a:ahLst/>
          <a:cxnLst/>
          <a:rect l="0" t="0" r="0" b="0"/>
          <a:pathLst>
            <a:path>
              <a:moveTo>
                <a:pt x="264409" y="0"/>
              </a:moveTo>
              <a:lnTo>
                <a:pt x="132204" y="0"/>
              </a:lnTo>
              <a:lnTo>
                <a:pt x="132204" y="1007656"/>
              </a:lnTo>
              <a:lnTo>
                <a:pt x="0" y="1007656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66839" y="1713584"/>
        <a:ext cx="52088" cy="52088"/>
      </dsp:txXfrm>
    </dsp:sp>
    <dsp:sp modelId="{509723DA-1409-4840-8B5F-3847A85CDAD3}">
      <dsp:nvSpPr>
        <dsp:cNvPr id="0" name=""/>
        <dsp:cNvSpPr/>
      </dsp:nvSpPr>
      <dsp:spPr>
        <a:xfrm>
          <a:off x="7260679" y="1235799"/>
          <a:ext cx="264409" cy="483846"/>
        </a:xfrm>
        <a:custGeom>
          <a:avLst/>
          <a:gdLst/>
          <a:ahLst/>
          <a:cxnLst/>
          <a:rect l="0" t="0" r="0" b="0"/>
          <a:pathLst>
            <a:path>
              <a:moveTo>
                <a:pt x="264409" y="0"/>
              </a:moveTo>
              <a:lnTo>
                <a:pt x="132204" y="0"/>
              </a:lnTo>
              <a:lnTo>
                <a:pt x="132204" y="483846"/>
              </a:lnTo>
              <a:lnTo>
                <a:pt x="0" y="483846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79099" y="1463938"/>
        <a:ext cx="27568" cy="27568"/>
      </dsp:txXfrm>
    </dsp:sp>
    <dsp:sp modelId="{2D58680E-68D9-4768-A085-4C5F43DDAFD1}">
      <dsp:nvSpPr>
        <dsp:cNvPr id="0" name=""/>
        <dsp:cNvSpPr/>
      </dsp:nvSpPr>
      <dsp:spPr>
        <a:xfrm>
          <a:off x="7260679" y="1170098"/>
          <a:ext cx="264409" cy="91440"/>
        </a:xfrm>
        <a:custGeom>
          <a:avLst/>
          <a:gdLst/>
          <a:ahLst/>
          <a:cxnLst/>
          <a:rect l="0" t="0" r="0" b="0"/>
          <a:pathLst>
            <a:path>
              <a:moveTo>
                <a:pt x="264409" y="65701"/>
              </a:moveTo>
              <a:lnTo>
                <a:pt x="132204" y="65701"/>
              </a:lnTo>
              <a:lnTo>
                <a:pt x="132204" y="45720"/>
              </a:ln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86254" y="1209188"/>
        <a:ext cx="13258" cy="13258"/>
      </dsp:txXfrm>
    </dsp:sp>
    <dsp:sp modelId="{112DE78F-1ED7-4C7E-A169-2F73343B1028}">
      <dsp:nvSpPr>
        <dsp:cNvPr id="0" name=""/>
        <dsp:cNvSpPr/>
      </dsp:nvSpPr>
      <dsp:spPr>
        <a:xfrm>
          <a:off x="7260679" y="711989"/>
          <a:ext cx="264409" cy="523810"/>
        </a:xfrm>
        <a:custGeom>
          <a:avLst/>
          <a:gdLst/>
          <a:ahLst/>
          <a:cxnLst/>
          <a:rect l="0" t="0" r="0" b="0"/>
          <a:pathLst>
            <a:path>
              <a:moveTo>
                <a:pt x="264409" y="523810"/>
              </a:moveTo>
              <a:lnTo>
                <a:pt x="132204" y="523810"/>
              </a:lnTo>
              <a:lnTo>
                <a:pt x="132204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78214" y="959225"/>
        <a:ext cx="29338" cy="29338"/>
      </dsp:txXfrm>
    </dsp:sp>
    <dsp:sp modelId="{A50355AC-9D70-4B0F-AAAF-46FFA0990E1E}">
      <dsp:nvSpPr>
        <dsp:cNvPr id="0" name=""/>
        <dsp:cNvSpPr/>
      </dsp:nvSpPr>
      <dsp:spPr>
        <a:xfrm>
          <a:off x="7260679" y="208161"/>
          <a:ext cx="264409" cy="1027638"/>
        </a:xfrm>
        <a:custGeom>
          <a:avLst/>
          <a:gdLst/>
          <a:ahLst/>
          <a:cxnLst/>
          <a:rect l="0" t="0" r="0" b="0"/>
          <a:pathLst>
            <a:path>
              <a:moveTo>
                <a:pt x="264409" y="1027638"/>
              </a:moveTo>
              <a:lnTo>
                <a:pt x="132204" y="1027638"/>
              </a:lnTo>
              <a:lnTo>
                <a:pt x="132204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366356" y="695452"/>
        <a:ext cx="53055" cy="53055"/>
      </dsp:txXfrm>
    </dsp:sp>
    <dsp:sp modelId="{F1F06D1E-FC5F-4C06-A47A-EA164820BEDA}">
      <dsp:nvSpPr>
        <dsp:cNvPr id="0" name=""/>
        <dsp:cNvSpPr/>
      </dsp:nvSpPr>
      <dsp:spPr>
        <a:xfrm>
          <a:off x="8847134" y="1235799"/>
          <a:ext cx="264409" cy="2151261"/>
        </a:xfrm>
        <a:custGeom>
          <a:avLst/>
          <a:gdLst/>
          <a:ahLst/>
          <a:cxnLst/>
          <a:rect l="0" t="0" r="0" b="0"/>
          <a:pathLst>
            <a:path>
              <a:moveTo>
                <a:pt x="264409" y="2151261"/>
              </a:moveTo>
              <a:lnTo>
                <a:pt x="132204" y="2151261"/>
              </a:lnTo>
              <a:lnTo>
                <a:pt x="132204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8925152" y="2257244"/>
        <a:ext cx="108372" cy="108372"/>
      </dsp:txXfrm>
    </dsp:sp>
    <dsp:sp modelId="{10ED88B1-DF85-4853-AC3F-E5631A723AAF}">
      <dsp:nvSpPr>
        <dsp:cNvPr id="0" name=""/>
        <dsp:cNvSpPr/>
      </dsp:nvSpPr>
      <dsp:spPr>
        <a:xfrm rot="5400000">
          <a:off x="8364106" y="3073807"/>
          <a:ext cx="2121382" cy="626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دوره دوم ابتدايي</a:t>
          </a:r>
          <a:endParaRPr lang="fa-IR" sz="2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8364106" y="3073807"/>
        <a:ext cx="2121382" cy="626508"/>
      </dsp:txXfrm>
    </dsp:sp>
    <dsp:sp modelId="{E353647B-6307-45A6-ABFE-5D732B22E134}">
      <dsp:nvSpPr>
        <dsp:cNvPr id="0" name=""/>
        <dsp:cNvSpPr/>
      </dsp:nvSpPr>
      <dsp:spPr>
        <a:xfrm>
          <a:off x="7525088" y="1034268"/>
          <a:ext cx="1322045" cy="403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چهارم: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7525088" y="1034268"/>
        <a:ext cx="1322045" cy="403062"/>
      </dsp:txXfrm>
    </dsp:sp>
    <dsp:sp modelId="{F117D786-F30C-4839-8A1E-E5F24464FC0D}">
      <dsp:nvSpPr>
        <dsp:cNvPr id="0" name=""/>
        <dsp:cNvSpPr/>
      </dsp:nvSpPr>
      <dsp:spPr>
        <a:xfrm>
          <a:off x="1643491" y="6629"/>
          <a:ext cx="5617187" cy="403062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فوتبال: پاس، دريافت، دريبل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643491" y="6629"/>
        <a:ext cx="5617187" cy="403062"/>
      </dsp:txXfrm>
    </dsp:sp>
    <dsp:sp modelId="{1D66BDC8-F511-4E76-BFDF-E68F03DCF2BF}">
      <dsp:nvSpPr>
        <dsp:cNvPr id="0" name=""/>
        <dsp:cNvSpPr/>
      </dsp:nvSpPr>
      <dsp:spPr>
        <a:xfrm>
          <a:off x="1643491" y="510458"/>
          <a:ext cx="5617187" cy="403062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واليبال: سرويس، پنجه، ساعد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643491" y="510458"/>
        <a:ext cx="5617187" cy="403062"/>
      </dsp:txXfrm>
    </dsp:sp>
    <dsp:sp modelId="{94FC2E04-B057-4B89-B395-2125B71014A9}">
      <dsp:nvSpPr>
        <dsp:cNvPr id="0" name=""/>
        <dsp:cNvSpPr/>
      </dsp:nvSpPr>
      <dsp:spPr>
        <a:xfrm>
          <a:off x="1643491" y="1014286"/>
          <a:ext cx="5617187" cy="403062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تنيس روي ميز: سرويس، فورهند، بك هند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643491" y="1014286"/>
        <a:ext cx="5617187" cy="403062"/>
      </dsp:txXfrm>
    </dsp:sp>
    <dsp:sp modelId="{54A99B47-7261-4874-912D-A831340752D9}">
      <dsp:nvSpPr>
        <dsp:cNvPr id="0" name=""/>
        <dsp:cNvSpPr/>
      </dsp:nvSpPr>
      <dsp:spPr>
        <a:xfrm>
          <a:off x="1682399" y="1518115"/>
          <a:ext cx="5578280" cy="403062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طناب زني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682399" y="1518115"/>
        <a:ext cx="5578280" cy="403062"/>
      </dsp:txXfrm>
    </dsp:sp>
    <dsp:sp modelId="{A4870713-2BC7-4632-A9D6-93761F4AF7EB}">
      <dsp:nvSpPr>
        <dsp:cNvPr id="0" name=""/>
        <dsp:cNvSpPr/>
      </dsp:nvSpPr>
      <dsp:spPr>
        <a:xfrm>
          <a:off x="1596809" y="2021943"/>
          <a:ext cx="5663869" cy="443026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دو و ميداني: پرتاب، دو، پرش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596809" y="2021943"/>
        <a:ext cx="5663869" cy="443026"/>
      </dsp:txXfrm>
    </dsp:sp>
    <dsp:sp modelId="{41FFF225-CD29-4EEB-ADC1-C88480AA5769}">
      <dsp:nvSpPr>
        <dsp:cNvPr id="0" name=""/>
        <dsp:cNvSpPr/>
      </dsp:nvSpPr>
      <dsp:spPr>
        <a:xfrm>
          <a:off x="7525088" y="3573392"/>
          <a:ext cx="1322045" cy="403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پنجم: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7525088" y="3573392"/>
        <a:ext cx="1322045" cy="403062"/>
      </dsp:txXfrm>
    </dsp:sp>
    <dsp:sp modelId="{86AB27A8-37E9-41A0-893C-99A46889A83F}">
      <dsp:nvSpPr>
        <dsp:cNvPr id="0" name=""/>
        <dsp:cNvSpPr/>
      </dsp:nvSpPr>
      <dsp:spPr>
        <a:xfrm>
          <a:off x="1643491" y="2565735"/>
          <a:ext cx="5617187" cy="403062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anose="00000400000000000000" pitchFamily="2" charset="-78"/>
            </a:rPr>
            <a:t>بسكتبال: پاس، دريافت، شوت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1643491" y="2565735"/>
        <a:ext cx="5617187" cy="403062"/>
      </dsp:txXfrm>
    </dsp:sp>
    <dsp:sp modelId="{38249365-AB20-4F11-A546-90A17FB87B24}">
      <dsp:nvSpPr>
        <dsp:cNvPr id="0" name=""/>
        <dsp:cNvSpPr/>
      </dsp:nvSpPr>
      <dsp:spPr>
        <a:xfrm>
          <a:off x="1643491" y="3069564"/>
          <a:ext cx="5617187" cy="403062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anose="00000400000000000000" pitchFamily="2" charset="-78"/>
            </a:rPr>
            <a:t>هندبال: پاس، دريافت، شوت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1643491" y="3069564"/>
        <a:ext cx="5617187" cy="403062"/>
      </dsp:txXfrm>
    </dsp:sp>
    <dsp:sp modelId="{AB610D99-54F8-426D-B739-83C4E1D38AAC}">
      <dsp:nvSpPr>
        <dsp:cNvPr id="0" name=""/>
        <dsp:cNvSpPr/>
      </dsp:nvSpPr>
      <dsp:spPr>
        <a:xfrm>
          <a:off x="1643491" y="3573392"/>
          <a:ext cx="5617187" cy="403062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anose="00000400000000000000" pitchFamily="2" charset="-78"/>
            </a:rPr>
            <a:t>بدمينتون: سرويس، فورهند، بك هند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1643491" y="3573392"/>
        <a:ext cx="5617187" cy="403062"/>
      </dsp:txXfrm>
    </dsp:sp>
    <dsp:sp modelId="{F1926BA1-0370-4369-85F0-24E68913F75C}">
      <dsp:nvSpPr>
        <dsp:cNvPr id="0" name=""/>
        <dsp:cNvSpPr/>
      </dsp:nvSpPr>
      <dsp:spPr>
        <a:xfrm>
          <a:off x="1575630" y="4077221"/>
          <a:ext cx="5685048" cy="403062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anose="00000400000000000000" pitchFamily="2" charset="-78"/>
            </a:rPr>
            <a:t>دو و ميداني: استارت نشسته و ايستاده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1575630" y="4077221"/>
        <a:ext cx="5685048" cy="403062"/>
      </dsp:txXfrm>
    </dsp:sp>
    <dsp:sp modelId="{6801BD74-24A5-475A-957F-D37A64E5D064}">
      <dsp:nvSpPr>
        <dsp:cNvPr id="0" name=""/>
        <dsp:cNvSpPr/>
      </dsp:nvSpPr>
      <dsp:spPr>
        <a:xfrm>
          <a:off x="1588943" y="4581049"/>
          <a:ext cx="5671735" cy="403062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Zar" panose="00000400000000000000" pitchFamily="2" charset="-78"/>
            </a:rPr>
            <a:t>طناب زني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1588943" y="4581049"/>
        <a:ext cx="5671735" cy="403062"/>
      </dsp:txXfrm>
    </dsp:sp>
    <dsp:sp modelId="{67EB0B93-6CED-49FB-B4FC-59C784F59B33}">
      <dsp:nvSpPr>
        <dsp:cNvPr id="0" name=""/>
        <dsp:cNvSpPr/>
      </dsp:nvSpPr>
      <dsp:spPr>
        <a:xfrm>
          <a:off x="7525088" y="5336792"/>
          <a:ext cx="1322045" cy="403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ششم: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7525088" y="5336792"/>
        <a:ext cx="1322045" cy="403062"/>
      </dsp:txXfrm>
    </dsp:sp>
    <dsp:sp modelId="{19CD32DE-7BDF-44FD-BF37-92DA2A41D4C8}">
      <dsp:nvSpPr>
        <dsp:cNvPr id="0" name=""/>
        <dsp:cNvSpPr/>
      </dsp:nvSpPr>
      <dsp:spPr>
        <a:xfrm>
          <a:off x="1643491" y="5084878"/>
          <a:ext cx="5617187" cy="403062"/>
        </a:xfrm>
        <a:prstGeom prst="rect">
          <a:avLst/>
        </a:prstGeom>
        <a:solidFill>
          <a:srgbClr val="FF66FF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دو و ميداني: دوي سرعت، دوي استقامت، انواع پرش، انواع پرتاب، دوي امدادي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643491" y="5084878"/>
        <a:ext cx="5617187" cy="403062"/>
      </dsp:txXfrm>
    </dsp:sp>
    <dsp:sp modelId="{CCF8541C-CA26-49E0-8F89-77660682F182}">
      <dsp:nvSpPr>
        <dsp:cNvPr id="0" name=""/>
        <dsp:cNvSpPr/>
      </dsp:nvSpPr>
      <dsp:spPr>
        <a:xfrm>
          <a:off x="1566217" y="5588706"/>
          <a:ext cx="5694461" cy="403062"/>
        </a:xfrm>
        <a:prstGeom prst="rect">
          <a:avLst/>
        </a:prstGeom>
        <a:solidFill>
          <a:srgbClr val="FF66FF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بازي هاي بومي محلي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566217" y="5588706"/>
        <a:ext cx="5694461" cy="403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EBAA0-0BE9-45F8-BEB3-A4422CB8C9C1}">
      <dsp:nvSpPr>
        <dsp:cNvPr id="0" name=""/>
        <dsp:cNvSpPr/>
      </dsp:nvSpPr>
      <dsp:spPr>
        <a:xfrm>
          <a:off x="7789938" y="4348974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344293"/>
              </a:lnTo>
              <a:lnTo>
                <a:pt x="0" y="344293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>
            <a:cs typeface="B Zar" panose="00000400000000000000" pitchFamily="2" charset="-78"/>
          </a:endParaRPr>
        </a:p>
      </dsp:txBody>
      <dsp:txXfrm>
        <a:off x="7958145" y="4508642"/>
        <a:ext cx="24956" cy="24956"/>
      </dsp:txXfrm>
    </dsp:sp>
    <dsp:sp modelId="{A0E67C16-A588-4D95-A711-5EBCA469CFFB}">
      <dsp:nvSpPr>
        <dsp:cNvPr id="0" name=""/>
        <dsp:cNvSpPr/>
      </dsp:nvSpPr>
      <dsp:spPr>
        <a:xfrm>
          <a:off x="7789938" y="4004680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344293"/>
              </a:moveTo>
              <a:lnTo>
                <a:pt x="180685" y="344293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8145" y="4164349"/>
        <a:ext cx="24956" cy="24956"/>
      </dsp:txXfrm>
    </dsp:sp>
    <dsp:sp modelId="{49045C24-71C5-4DE7-B606-8D18E60D396D}">
      <dsp:nvSpPr>
        <dsp:cNvPr id="0" name=""/>
        <dsp:cNvSpPr/>
      </dsp:nvSpPr>
      <dsp:spPr>
        <a:xfrm>
          <a:off x="9958161" y="2971800"/>
          <a:ext cx="361370" cy="1377174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1377174"/>
              </a:lnTo>
              <a:lnTo>
                <a:pt x="0" y="1377174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10103252" y="3624792"/>
        <a:ext cx="71189" cy="71189"/>
      </dsp:txXfrm>
    </dsp:sp>
    <dsp:sp modelId="{185C34CF-337F-4C98-99D6-E84F5C5E1ADA}">
      <dsp:nvSpPr>
        <dsp:cNvPr id="0" name=""/>
        <dsp:cNvSpPr/>
      </dsp:nvSpPr>
      <dsp:spPr>
        <a:xfrm>
          <a:off x="7789938" y="2971800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344293"/>
              </a:lnTo>
              <a:lnTo>
                <a:pt x="0" y="344293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8145" y="3131468"/>
        <a:ext cx="24956" cy="24956"/>
      </dsp:txXfrm>
    </dsp:sp>
    <dsp:sp modelId="{436BBC8D-C102-48D7-BA26-B4325074CE92}">
      <dsp:nvSpPr>
        <dsp:cNvPr id="0" name=""/>
        <dsp:cNvSpPr/>
      </dsp:nvSpPr>
      <dsp:spPr>
        <a:xfrm>
          <a:off x="7789938" y="2627506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344293"/>
              </a:moveTo>
              <a:lnTo>
                <a:pt x="180685" y="344293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8145" y="2787175"/>
        <a:ext cx="24956" cy="24956"/>
      </dsp:txXfrm>
    </dsp:sp>
    <dsp:sp modelId="{1AC4926B-08DB-49FE-ADEB-B6A1C619CDD6}">
      <dsp:nvSpPr>
        <dsp:cNvPr id="0" name=""/>
        <dsp:cNvSpPr/>
      </dsp:nvSpPr>
      <dsp:spPr>
        <a:xfrm>
          <a:off x="9958161" y="2926080"/>
          <a:ext cx="361370" cy="91440"/>
        </a:xfrm>
        <a:custGeom>
          <a:avLst/>
          <a:gdLst/>
          <a:ahLst/>
          <a:cxnLst/>
          <a:rect l="0" t="0" r="0" b="0"/>
          <a:pathLst>
            <a:path>
              <a:moveTo>
                <a:pt x="361370" y="45720"/>
              </a:moveTo>
              <a:lnTo>
                <a:pt x="0" y="45720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10129812" y="2962765"/>
        <a:ext cx="18068" cy="18068"/>
      </dsp:txXfrm>
    </dsp:sp>
    <dsp:sp modelId="{112DE78F-1ED7-4C7E-A169-2F73343B1028}">
      <dsp:nvSpPr>
        <dsp:cNvPr id="0" name=""/>
        <dsp:cNvSpPr/>
      </dsp:nvSpPr>
      <dsp:spPr>
        <a:xfrm>
          <a:off x="7789938" y="1594625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0"/>
              </a:moveTo>
              <a:lnTo>
                <a:pt x="180685" y="0"/>
              </a:lnTo>
              <a:lnTo>
                <a:pt x="180685" y="344293"/>
              </a:lnTo>
              <a:lnTo>
                <a:pt x="0" y="344293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8145" y="1754294"/>
        <a:ext cx="24956" cy="24956"/>
      </dsp:txXfrm>
    </dsp:sp>
    <dsp:sp modelId="{A50355AC-9D70-4B0F-AAAF-46FFA0990E1E}">
      <dsp:nvSpPr>
        <dsp:cNvPr id="0" name=""/>
        <dsp:cNvSpPr/>
      </dsp:nvSpPr>
      <dsp:spPr>
        <a:xfrm>
          <a:off x="7789938" y="1250332"/>
          <a:ext cx="361370" cy="344293"/>
        </a:xfrm>
        <a:custGeom>
          <a:avLst/>
          <a:gdLst/>
          <a:ahLst/>
          <a:cxnLst/>
          <a:rect l="0" t="0" r="0" b="0"/>
          <a:pathLst>
            <a:path>
              <a:moveTo>
                <a:pt x="361370" y="344293"/>
              </a:moveTo>
              <a:lnTo>
                <a:pt x="180685" y="344293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7958145" y="1410000"/>
        <a:ext cx="24956" cy="24956"/>
      </dsp:txXfrm>
    </dsp:sp>
    <dsp:sp modelId="{F1F06D1E-FC5F-4C06-A47A-EA164820BEDA}">
      <dsp:nvSpPr>
        <dsp:cNvPr id="0" name=""/>
        <dsp:cNvSpPr/>
      </dsp:nvSpPr>
      <dsp:spPr>
        <a:xfrm>
          <a:off x="9958161" y="1594625"/>
          <a:ext cx="361370" cy="1377174"/>
        </a:xfrm>
        <a:custGeom>
          <a:avLst/>
          <a:gdLst/>
          <a:ahLst/>
          <a:cxnLst/>
          <a:rect l="0" t="0" r="0" b="0"/>
          <a:pathLst>
            <a:path>
              <a:moveTo>
                <a:pt x="361370" y="1377174"/>
              </a:moveTo>
              <a:lnTo>
                <a:pt x="180685" y="1377174"/>
              </a:lnTo>
              <a:lnTo>
                <a:pt x="180685" y="0"/>
              </a:lnTo>
              <a:lnTo>
                <a:pt x="0" y="0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400" kern="1200">
            <a:cs typeface="B Zar" panose="00000400000000000000" pitchFamily="2" charset="-78"/>
          </a:endParaRPr>
        </a:p>
      </dsp:txBody>
      <dsp:txXfrm>
        <a:off x="10103252" y="2247617"/>
        <a:ext cx="71189" cy="71189"/>
      </dsp:txXfrm>
    </dsp:sp>
    <dsp:sp modelId="{10ED88B1-DF85-4853-AC3F-E5631A723AAF}">
      <dsp:nvSpPr>
        <dsp:cNvPr id="0" name=""/>
        <dsp:cNvSpPr/>
      </dsp:nvSpPr>
      <dsp:spPr>
        <a:xfrm rot="5400000">
          <a:off x="9298003" y="2543672"/>
          <a:ext cx="2899314" cy="8562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دوره متوسطه اول</a:t>
          </a:r>
          <a:endParaRPr lang="fa-IR" sz="2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9298003" y="2543672"/>
        <a:ext cx="2899314" cy="856255"/>
      </dsp:txXfrm>
    </dsp:sp>
    <dsp:sp modelId="{E353647B-6307-45A6-ABFE-5D732B22E134}">
      <dsp:nvSpPr>
        <dsp:cNvPr id="0" name=""/>
        <dsp:cNvSpPr/>
      </dsp:nvSpPr>
      <dsp:spPr>
        <a:xfrm>
          <a:off x="8151309" y="1319190"/>
          <a:ext cx="1806852" cy="550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هفتم: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8151309" y="1319190"/>
        <a:ext cx="1806852" cy="550869"/>
      </dsp:txXfrm>
    </dsp:sp>
    <dsp:sp modelId="{F117D786-F30C-4839-8A1E-E5F24464FC0D}">
      <dsp:nvSpPr>
        <dsp:cNvPr id="0" name=""/>
        <dsp:cNvSpPr/>
      </dsp:nvSpPr>
      <dsp:spPr>
        <a:xfrm>
          <a:off x="112874" y="974897"/>
          <a:ext cx="7677064" cy="550869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0000"/>
              </a:solidFill>
              <a:cs typeface="B Zar" panose="00000400000000000000" pitchFamily="2" charset="-78"/>
            </a:rPr>
            <a:t>بسكتبال:  </a:t>
          </a:r>
          <a:r>
            <a:rPr lang="fa-IR" sz="1800" kern="1200" dirty="0" smtClean="0">
              <a:solidFill>
                <a:schemeClr val="tx1"/>
              </a:solidFill>
              <a:cs typeface="B Zar" panose="00000400000000000000" pitchFamily="2" charset="-78"/>
            </a:rPr>
            <a:t>کار با توپ، کار با پا، پاس، دريافت،دریبل، شوت، دفاع، بازی 1 در مقابل 1 و ...</a:t>
          </a:r>
          <a:endParaRPr lang="fa-IR" sz="1800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112874" y="974897"/>
        <a:ext cx="7677064" cy="550869"/>
      </dsp:txXfrm>
    </dsp:sp>
    <dsp:sp modelId="{1D66BDC8-F511-4E76-BFDF-E68F03DCF2BF}">
      <dsp:nvSpPr>
        <dsp:cNvPr id="0" name=""/>
        <dsp:cNvSpPr/>
      </dsp:nvSpPr>
      <dsp:spPr>
        <a:xfrm>
          <a:off x="112874" y="1663484"/>
          <a:ext cx="7677064" cy="550869"/>
        </a:xfrm>
        <a:prstGeom prst="rect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FF0000"/>
              </a:solidFill>
              <a:cs typeface="B Zar" panose="00000400000000000000" pitchFamily="2" charset="-78"/>
            </a:rPr>
            <a:t>                  </a:t>
          </a:r>
          <a:r>
            <a:rPr lang="fa-IR" sz="1800" b="1" kern="1200" dirty="0" smtClean="0">
              <a:solidFill>
                <a:srgbClr val="FF00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اجزای مرتبط با سلامت و </a:t>
          </a:r>
          <a:r>
            <a:rPr lang="fa-IR" sz="1800" kern="1200" dirty="0" smtClean="0">
              <a:solidFill>
                <a:srgbClr val="FF0000"/>
              </a:solidFill>
              <a:cs typeface="B Zar" panose="00000400000000000000" pitchFamily="2" charset="-78"/>
            </a:rPr>
            <a:t>چابکی</a:t>
          </a:r>
          <a:endParaRPr lang="fa-IR" sz="1800" kern="1200" dirty="0">
            <a:solidFill>
              <a:srgbClr val="FF0000"/>
            </a:solidFill>
            <a:cs typeface="B Zar" panose="00000400000000000000" pitchFamily="2" charset="-78"/>
          </a:endParaRPr>
        </a:p>
      </dsp:txBody>
      <dsp:txXfrm>
        <a:off x="112874" y="1663484"/>
        <a:ext cx="7677064" cy="550869"/>
      </dsp:txXfrm>
    </dsp:sp>
    <dsp:sp modelId="{41FFF225-CD29-4EEB-ADC1-C88480AA5769}">
      <dsp:nvSpPr>
        <dsp:cNvPr id="0" name=""/>
        <dsp:cNvSpPr/>
      </dsp:nvSpPr>
      <dsp:spPr>
        <a:xfrm>
          <a:off x="8151309" y="2696365"/>
          <a:ext cx="1806852" cy="550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هشتم: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8151309" y="2696365"/>
        <a:ext cx="1806852" cy="550869"/>
      </dsp:txXfrm>
    </dsp:sp>
    <dsp:sp modelId="{86AB27A8-37E9-41A0-893C-99A46889A83F}">
      <dsp:nvSpPr>
        <dsp:cNvPr id="0" name=""/>
        <dsp:cNvSpPr/>
      </dsp:nvSpPr>
      <dsp:spPr>
        <a:xfrm>
          <a:off x="112874" y="2352071"/>
          <a:ext cx="7677064" cy="550869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          والیبال: </a:t>
          </a:r>
          <a:r>
            <a:rPr lang="fa-IR" sz="1800" kern="1200" dirty="0" smtClean="0">
              <a:cs typeface="B Zar" panose="00000400000000000000" pitchFamily="2" charset="-78"/>
            </a:rPr>
            <a:t>آشنایی با توپ، وضعیت پایه و حرکت در زمین، پاس پنجه، پاس ساعد، سرویس ساده و ....</a:t>
          </a:r>
          <a:endParaRPr lang="fa-IR" sz="1800" kern="1200" dirty="0">
            <a:cs typeface="B Zar" panose="00000400000000000000" pitchFamily="2" charset="-78"/>
          </a:endParaRPr>
        </a:p>
      </dsp:txBody>
      <dsp:txXfrm>
        <a:off x="112874" y="2352071"/>
        <a:ext cx="7677064" cy="550869"/>
      </dsp:txXfrm>
    </dsp:sp>
    <dsp:sp modelId="{38249365-AB20-4F11-A546-90A17FB87B24}">
      <dsp:nvSpPr>
        <dsp:cNvPr id="0" name=""/>
        <dsp:cNvSpPr/>
      </dsp:nvSpPr>
      <dsp:spPr>
        <a:xfrm>
          <a:off x="112874" y="3040658"/>
          <a:ext cx="7677064" cy="550869"/>
        </a:xfrm>
        <a:prstGeom prst="rect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0000"/>
              </a:solidFill>
              <a:cs typeface="B Zar" panose="00000400000000000000" pitchFamily="2" charset="-78"/>
            </a:rPr>
            <a:t>               </a:t>
          </a:r>
          <a:r>
            <a:rPr lang="fa-IR" sz="18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آمادگی جسمانی(حداقل 15 دقیقه): </a:t>
          </a:r>
          <a:r>
            <a:rPr lang="fa-IR" sz="1800" kern="1200" dirty="0" smtClean="0">
              <a:solidFill>
                <a:schemeClr val="bg1"/>
              </a:solidFill>
              <a:cs typeface="B Zar" panose="00000400000000000000" pitchFamily="2" charset="-78"/>
            </a:rPr>
            <a:t>اجزای مرتبط با سلامت و </a:t>
          </a:r>
          <a:r>
            <a:rPr lang="fa-IR" sz="1800" kern="1200" dirty="0" smtClean="0">
              <a:solidFill>
                <a:srgbClr val="FFFF00"/>
              </a:solidFill>
              <a:cs typeface="B Zar" panose="00000400000000000000" pitchFamily="2" charset="-78"/>
            </a:rPr>
            <a:t>توان انفجاری پاها</a:t>
          </a:r>
          <a:endParaRPr lang="fa-IR" sz="1800" kern="1200" dirty="0">
            <a:solidFill>
              <a:srgbClr val="FFFF00"/>
            </a:solidFill>
            <a:cs typeface="B Zar" panose="00000400000000000000" pitchFamily="2" charset="-78"/>
          </a:endParaRPr>
        </a:p>
      </dsp:txBody>
      <dsp:txXfrm>
        <a:off x="112874" y="3040658"/>
        <a:ext cx="7677064" cy="550869"/>
      </dsp:txXfrm>
    </dsp:sp>
    <dsp:sp modelId="{67EB0B93-6CED-49FB-B4FC-59C784F59B33}">
      <dsp:nvSpPr>
        <dsp:cNvPr id="0" name=""/>
        <dsp:cNvSpPr/>
      </dsp:nvSpPr>
      <dsp:spPr>
        <a:xfrm>
          <a:off x="8151309" y="4073539"/>
          <a:ext cx="1806852" cy="550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accent4">
                  <a:lumMod val="50000"/>
                </a:schemeClr>
              </a:solidFill>
              <a:cs typeface="B Zar" panose="00000400000000000000" pitchFamily="2" charset="-78"/>
            </a:rPr>
            <a:t>پايه نهم:</a:t>
          </a:r>
          <a:endParaRPr lang="fa-IR" sz="1800" kern="1200" dirty="0">
            <a:solidFill>
              <a:schemeClr val="accent4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8151309" y="4073539"/>
        <a:ext cx="1806852" cy="550869"/>
      </dsp:txXfrm>
    </dsp:sp>
    <dsp:sp modelId="{19CD32DE-7BDF-44FD-BF37-92DA2A41D4C8}">
      <dsp:nvSpPr>
        <dsp:cNvPr id="0" name=""/>
        <dsp:cNvSpPr/>
      </dsp:nvSpPr>
      <dsp:spPr>
        <a:xfrm>
          <a:off x="112874" y="3729245"/>
          <a:ext cx="7677064" cy="550869"/>
        </a:xfrm>
        <a:prstGeom prst="rect">
          <a:avLst/>
        </a:prstGeom>
        <a:solidFill>
          <a:srgbClr val="FF66FF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70C0"/>
              </a:solidFill>
              <a:cs typeface="B Zar" panose="00000400000000000000" pitchFamily="2" charset="-78"/>
            </a:rPr>
            <a:t>هندبال: </a:t>
          </a:r>
          <a:r>
            <a:rPr lang="fa-IR" sz="1800" kern="1200" dirty="0" smtClean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rPr>
            <a:t>آشنایی با توپ، انواع حرکات،پاس و دریافت، دریبل، شوت، دروازه بان، دفاع و ...</a:t>
          </a:r>
          <a:endParaRPr lang="fa-IR" sz="1800" kern="1200" dirty="0">
            <a:solidFill>
              <a:schemeClr val="accent6">
                <a:lumMod val="50000"/>
              </a:schemeClr>
            </a:solidFill>
            <a:cs typeface="B Zar" panose="00000400000000000000" pitchFamily="2" charset="-78"/>
          </a:endParaRPr>
        </a:p>
      </dsp:txBody>
      <dsp:txXfrm>
        <a:off x="112874" y="3729245"/>
        <a:ext cx="7677064" cy="550869"/>
      </dsp:txXfrm>
    </dsp:sp>
    <dsp:sp modelId="{CCF8541C-CA26-49E0-8F89-77660682F182}">
      <dsp:nvSpPr>
        <dsp:cNvPr id="0" name=""/>
        <dsp:cNvSpPr/>
      </dsp:nvSpPr>
      <dsp:spPr>
        <a:xfrm>
          <a:off x="7264" y="4417833"/>
          <a:ext cx="7782674" cy="550869"/>
        </a:xfrm>
        <a:prstGeom prst="rect">
          <a:avLst/>
        </a:prstGeom>
        <a:solidFill>
          <a:srgbClr val="FF66FF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70C0"/>
              </a:solidFill>
              <a:cs typeface="B Zar" panose="00000400000000000000" pitchFamily="2" charset="-78"/>
            </a:rPr>
            <a:t>               آمادگی جسمانی(حداقل 15 دقیقه): </a:t>
          </a:r>
          <a:r>
            <a:rPr lang="fa-IR" sz="1800" kern="1200" dirty="0" smtClean="0">
              <a:solidFill>
                <a:schemeClr val="bg1"/>
              </a:solidFill>
              <a:cs typeface="B Zar" panose="00000400000000000000" pitchFamily="2" charset="-78"/>
            </a:rPr>
            <a:t>اجزای مرتبط با سلامت و </a:t>
          </a:r>
          <a:r>
            <a:rPr lang="fa-IR" sz="1800" kern="1200" dirty="0" smtClean="0">
              <a:solidFill>
                <a:srgbClr val="0070C0"/>
              </a:solidFill>
              <a:cs typeface="B Zar" panose="00000400000000000000" pitchFamily="2" charset="-78"/>
            </a:rPr>
            <a:t>سرعت</a:t>
          </a:r>
          <a:endParaRPr lang="fa-IR" sz="1800" kern="1200" dirty="0">
            <a:solidFill>
              <a:srgbClr val="0070C0"/>
            </a:solidFill>
            <a:cs typeface="B Zar" panose="00000400000000000000" pitchFamily="2" charset="-78"/>
          </a:endParaRPr>
        </a:p>
      </dsp:txBody>
      <dsp:txXfrm>
        <a:off x="7264" y="4417833"/>
        <a:ext cx="7782674" cy="55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29D1A8-5B8C-4FBF-8E85-F9D72AE6B233}" type="datetimeFigureOut">
              <a:rPr lang="fa-IR" smtClean="0"/>
              <a:t>28/08/1441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432AF8-81B8-4ADA-9123-9EB90B3BC67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456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42644C-551A-48CB-93B4-EFF3B28BC789}" type="datetimeFigureOut">
              <a:rPr lang="fa-IR" smtClean="0"/>
              <a:t>28/08/1441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5B97EB-88C2-47F2-8FA9-02E85D6CFD9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176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97EB-88C2-47F2-8FA9-02E85D6CFD9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213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97EB-88C2-47F2-8FA9-02E85D6CFD9A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766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FB8972F-01AA-4F3C-A592-A542514B2A71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2814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18C0-FD3A-4D0A-AD4B-39FAD7F93BA9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54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193E-8AAE-43C9-9CAA-51A1E027AA66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87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C489-AD3B-4237-9C90-9E7300DC6E73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50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096-225C-4998-8F8E-98E05DD97EC0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53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969B-9B56-43F1-860A-DF19634E1905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613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579C-7E0D-4087-AD96-787B96489064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87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34DF-E042-4A6A-97CD-79AEEA83A187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012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3F1E-D2E9-4DF3-9BC2-4DAA820C6EF0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881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60F6-A33A-44F5-81FD-C2BCA2073E07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338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3428-766E-4D3E-80D0-EFBCBDF2CCEC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527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40A7ABD-844D-41BC-AEDA-5B63267D715D}" type="datetime8">
              <a:rPr lang="fa-IR" smtClean="0"/>
              <a:t>21 آوريل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8B0BF82-B2AB-4FA3-B55D-51E47771DB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547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37883" y="141667"/>
            <a:ext cx="114757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480" y="1155127"/>
            <a:ext cx="9891916" cy="2657019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مبانی آموزش درس تربیت بدنی</a:t>
            </a:r>
            <a:br>
              <a:rPr lang="fa-IR" sz="5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مدرس: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دکتر حمزه مرادی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752" y="252804"/>
            <a:ext cx="7766936" cy="1507605"/>
          </a:xfrm>
        </p:spPr>
        <p:txBody>
          <a:bodyPr>
            <a:noAutofit/>
          </a:bodyPr>
          <a:lstStyle/>
          <a:p>
            <a:pPr algn="ctr"/>
            <a:r>
              <a:rPr lang="fa-IR" sz="32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دانشگاه فرهنگیان</a:t>
            </a:r>
          </a:p>
          <a:p>
            <a:pPr algn="ctr"/>
            <a:r>
              <a:rPr lang="fa-IR" sz="32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پردیس علامه امینی استان آذربایجان شرقی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3906751"/>
            <a:ext cx="3799266" cy="279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12" y="3906751"/>
            <a:ext cx="2840585" cy="2801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83" y="3906751"/>
            <a:ext cx="2932119" cy="27967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87436" y="2033913"/>
            <a:ext cx="1326523" cy="10174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7436" y="2357962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جلسه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ششم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85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639892" y="3242489"/>
            <a:ext cx="6112699" cy="73001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دوره ابتدايي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2343" y="-12526"/>
            <a:ext cx="5954038" cy="73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نگرش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329783" y="839587"/>
          <a:ext cx="11521604" cy="542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2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207" y="-308143"/>
            <a:ext cx="9692640" cy="3987300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متوسطه اول</a:t>
            </a:r>
            <a:endParaRPr lang="en-US" sz="6600" b="1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40" y="901521"/>
            <a:ext cx="3229210" cy="2425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40" y="4031088"/>
            <a:ext cx="3579026" cy="267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527" y="4231779"/>
            <a:ext cx="4008908" cy="2273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874" y="379897"/>
            <a:ext cx="2863106" cy="18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754192" y="3242489"/>
            <a:ext cx="6112699" cy="730017"/>
          </a:xfrm>
        </p:spPr>
        <p:txBody>
          <a:bodyPr>
            <a:noAutofit/>
          </a:bodyPr>
          <a:lstStyle/>
          <a:p>
            <a:pPr algn="ctr"/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متوسطه اول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2829947"/>
              </p:ext>
            </p:extLst>
          </p:nvPr>
        </p:nvGraphicFramePr>
        <p:xfrm>
          <a:off x="124599" y="914400"/>
          <a:ext cx="1118305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2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3737819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متوسطه دوم</a:t>
            </a:r>
            <a:endParaRPr lang="en-US" sz="6600" b="1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2" y="335559"/>
            <a:ext cx="1758993" cy="2585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87" y="-139530"/>
            <a:ext cx="4431731" cy="1877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0" y="4103579"/>
            <a:ext cx="1530975" cy="2585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318" y="172434"/>
            <a:ext cx="4355704" cy="2748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396" y="4491018"/>
            <a:ext cx="3736111" cy="2366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319" y="4491018"/>
            <a:ext cx="3555184" cy="22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754192" y="3242489"/>
            <a:ext cx="6112699" cy="730017"/>
          </a:xfrm>
        </p:spPr>
        <p:txBody>
          <a:bodyPr>
            <a:noAutofit/>
          </a:bodyPr>
          <a:lstStyle/>
          <a:p>
            <a:pPr algn="ctr"/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متوسطه دوم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93875807"/>
              </p:ext>
            </p:extLst>
          </p:nvPr>
        </p:nvGraphicFramePr>
        <p:xfrm>
          <a:off x="124599" y="914400"/>
          <a:ext cx="1118305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2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5432" y="5196884"/>
            <a:ext cx="551144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7200" b="1" dirty="0" smtClean="0">
                <a:cs typeface="B Fantezy" panose="00000400000000000000" pitchFamily="2" charset="-78"/>
              </a:rPr>
              <a:t>از توجه شما سپاسگزاريم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5" y="539647"/>
            <a:ext cx="9024078" cy="41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575684"/>
            <a:ext cx="11153105" cy="628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1" eaLnBrk="1" hangingPunct="1">
              <a:lnSpc>
                <a:spcPct val="90000"/>
              </a:lnSpc>
              <a:buFontTx/>
              <a:buNone/>
            </a:pPr>
            <a:r>
              <a:rPr lang="ar-SA" altLang="en-US" b="1" dirty="0" smtClean="0">
                <a:solidFill>
                  <a:srgbClr val="FF33CC"/>
                </a:solidFill>
                <a:cs typeface="B Lotus" panose="00000400000000000000" pitchFamily="2" charset="-78"/>
              </a:rPr>
              <a:t>‌</a:t>
            </a: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a-IR" altLang="en-US" dirty="0" smtClean="0">
              <a:cs typeface="B Lotus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a-IR" altLang="en-US" dirty="0">
              <a:cs typeface="B Lotus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a-IR" altLang="en-US" dirty="0" smtClean="0">
              <a:cs typeface="B Lotus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altLang="en-US" dirty="0" smtClean="0">
                <a:cs typeface="B Lotus" panose="00000400000000000000" pitchFamily="2" charset="-78"/>
              </a:rPr>
              <a:t>تعریف طرح درس </a:t>
            </a:r>
            <a:endParaRPr lang="fa-IR" altLang="en-US" sz="1600" dirty="0" smtClean="0">
              <a:cs typeface="B Lotus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altLang="en-US" dirty="0" smtClean="0">
                <a:cs typeface="B Lotus" panose="00000400000000000000" pitchFamily="2" charset="-78"/>
              </a:rPr>
              <a:t>انواع طرح درس</a:t>
            </a:r>
            <a:endParaRPr lang="ar-SA" altLang="en-US" sz="1050" dirty="0" smtClean="0">
              <a:cs typeface="B Lotus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altLang="en-US" dirty="0">
                <a:cs typeface="B Lotus" panose="00000400000000000000" pitchFamily="2" charset="-78"/>
              </a:rPr>
              <a:t>برنامه درسی دوره </a:t>
            </a:r>
            <a:r>
              <a:rPr lang="fa-IR" altLang="en-US" dirty="0" smtClean="0">
                <a:cs typeface="B Lotus" panose="00000400000000000000" pitchFamily="2" charset="-78"/>
              </a:rPr>
              <a:t>ابتدایی، متوسطه اول و دوم</a:t>
            </a:r>
            <a:endParaRPr lang="ar-SA" altLang="en-US" sz="1600" dirty="0" smtClean="0">
              <a:cs typeface="B Lotus" panose="00000400000000000000" pitchFamily="2" charset="-78"/>
            </a:endParaRPr>
          </a:p>
          <a:p>
            <a:pPr marL="0" indent="0" algn="just" rtl="1" eaLnBrk="1" hangingPunct="1">
              <a:lnSpc>
                <a:spcPct val="90000"/>
              </a:lnSpc>
              <a:buNone/>
            </a:pPr>
            <a:endParaRPr lang="fa-IR" altLang="en-US" dirty="0" smtClean="0">
              <a:cs typeface="B Lotus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ar-SA" altLang="en-US" dirty="0" smtClean="0">
              <a:cs typeface="B Lotus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2626" y="700610"/>
            <a:ext cx="9692640" cy="90924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فصل چهارم- طرح و برنامه درسی تربیت بدنی</a:t>
            </a:r>
            <a:endParaRPr lang="en-US" sz="4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57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59"/>
            <a:ext cx="9692640" cy="4116089"/>
          </a:xfrm>
        </p:spPr>
        <p:txBody>
          <a:bodyPr>
            <a:normAutofit/>
          </a:bodyPr>
          <a:lstStyle/>
          <a:p>
            <a:pPr algn="ctr"/>
            <a:r>
              <a:rPr lang="fa-IR" sz="8800" dirty="0" smtClean="0">
                <a:solidFill>
                  <a:srgbClr val="0070C0"/>
                </a:solidFill>
                <a:cs typeface="B Zar" panose="00000400000000000000" pitchFamily="2" charset="-78"/>
              </a:rPr>
              <a:t>ابتدایی</a:t>
            </a:r>
            <a:endParaRPr lang="en-US" sz="8800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pic>
        <p:nvPicPr>
          <p:cNvPr id="3" name="Picture 4" descr="Image result for physical educatio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" y="1262130"/>
            <a:ext cx="3535770" cy="18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hysical education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99" y="4481848"/>
            <a:ext cx="2710614" cy="19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3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875517" y="3029576"/>
            <a:ext cx="9720072" cy="730017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اهداف درس تربيت بدني دوره ابتدايي</a:t>
            </a:r>
            <a:endParaRPr lang="fa-IR" sz="36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31570" y="57150"/>
          <a:ext cx="9635490" cy="853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4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5400000">
            <a:off x="7010546" y="2984730"/>
            <a:ext cx="9376069" cy="82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دوره ابتدايي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4192119"/>
              </p:ext>
            </p:extLst>
          </p:nvPr>
        </p:nvGraphicFramePr>
        <p:xfrm>
          <a:off x="1360170" y="1"/>
          <a:ext cx="9315450" cy="739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966553" y="0"/>
            <a:ext cx="5954038" cy="73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حركات پايه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754192" y="3242489"/>
            <a:ext cx="6112699" cy="730017"/>
          </a:xfrm>
        </p:spPr>
        <p:txBody>
          <a:bodyPr>
            <a:noAutofit/>
          </a:bodyPr>
          <a:lstStyle/>
          <a:p>
            <a:pPr algn="ctr"/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دوره ابتدايي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66603" y="0"/>
            <a:ext cx="5954038" cy="73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مهارت هاي ورزشي و حركتي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97121163"/>
              </p:ext>
            </p:extLst>
          </p:nvPr>
        </p:nvGraphicFramePr>
        <p:xfrm>
          <a:off x="171450" y="779747"/>
          <a:ext cx="11304270" cy="599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7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639892" y="3242489"/>
            <a:ext cx="6112699" cy="73001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دوره ابتدايي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2343" y="-12526"/>
            <a:ext cx="5954038" cy="73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آمادگي جسماني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3432323"/>
              </p:ext>
            </p:extLst>
          </p:nvPr>
        </p:nvGraphicFramePr>
        <p:xfrm>
          <a:off x="1814830" y="401248"/>
          <a:ext cx="8769350" cy="3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82841001"/>
              </p:ext>
            </p:extLst>
          </p:nvPr>
        </p:nvGraphicFramePr>
        <p:xfrm>
          <a:off x="1837191" y="3428843"/>
          <a:ext cx="8769350" cy="3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8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799912" y="3242489"/>
            <a:ext cx="6112699" cy="730017"/>
          </a:xfrm>
        </p:spPr>
        <p:txBody>
          <a:bodyPr>
            <a:noAutofit/>
          </a:bodyPr>
          <a:lstStyle/>
          <a:p>
            <a:pPr algn="ctr"/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دوره ابتدايي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2343" y="-12526"/>
            <a:ext cx="5954038" cy="73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دانستني هاي دانش آموز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929388" y="719666"/>
          <a:ext cx="10073390" cy="581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1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639892" y="3242489"/>
            <a:ext cx="6112699" cy="73001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چارچوب محتوايي برنامه درسي تربيت بدني دوره ابتدايي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2343" y="-12526"/>
            <a:ext cx="5954038" cy="73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دانستني هاي دانش آموز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-710368" y="715454"/>
          <a:ext cx="12636708" cy="594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7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Custom 1">
      <a:dk1>
        <a:sysClr val="windowText" lastClr="000000"/>
      </a:dk1>
      <a:lt1>
        <a:sysClr val="window" lastClr="FFFFFF"/>
      </a:lt1>
      <a:dk2>
        <a:srgbClr val="FDE2C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4161</TotalTime>
  <Words>1359</Words>
  <Application>Microsoft Office PowerPoint</Application>
  <PresentationFormat>Widescreen</PresentationFormat>
  <Paragraphs>165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 Fantezy</vt:lpstr>
      <vt:lpstr>B Lotus</vt:lpstr>
      <vt:lpstr>B Titr</vt:lpstr>
      <vt:lpstr>B Zar</vt:lpstr>
      <vt:lpstr>Calibri</vt:lpstr>
      <vt:lpstr>Century Schoolbook</vt:lpstr>
      <vt:lpstr>Tahoma</vt:lpstr>
      <vt:lpstr>Wingdings</vt:lpstr>
      <vt:lpstr>Wingdings 2</vt:lpstr>
      <vt:lpstr>View</vt:lpstr>
      <vt:lpstr>مبانی آموزش درس تربیت بدنی  مدرس: دکتر حمزه مرادی</vt:lpstr>
      <vt:lpstr>فصل چهارم- طرح و برنامه درسی تربیت بدنی</vt:lpstr>
      <vt:lpstr>ابتدایی</vt:lpstr>
      <vt:lpstr>اهداف درس تربيت بدني دوره ابتدايي</vt:lpstr>
      <vt:lpstr>PowerPoint Presentation</vt:lpstr>
      <vt:lpstr>چارچوب محتوايي برنامه درسي تربيت بدني دوره ابتدايي</vt:lpstr>
      <vt:lpstr>چارچوب محتوايي برنامه درسي تربيت بدني دوره ابتدايي</vt:lpstr>
      <vt:lpstr>چارچوب محتوايي برنامه درسي تربيت بدني دوره ابتدايي</vt:lpstr>
      <vt:lpstr>چارچوب محتوايي برنامه درسي تربيت بدني دوره ابتدايي</vt:lpstr>
      <vt:lpstr>چارچوب محتوايي برنامه درسي تربيت بدني دوره ابتدايي</vt:lpstr>
      <vt:lpstr>متوسطه اول</vt:lpstr>
      <vt:lpstr>چارچوب محتوايي برنامه درسي تربيت بدني متوسطه اول</vt:lpstr>
      <vt:lpstr>متوسطه دوم</vt:lpstr>
      <vt:lpstr>چارچوب محتوايي برنامه درسي تربيت بدني متوسطه دوم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دوره آموزشي آموزگاران پايه</dc:title>
  <dc:creator>zahra taslimi</dc:creator>
  <cp:lastModifiedBy>Moradi</cp:lastModifiedBy>
  <cp:revision>190</cp:revision>
  <cp:lastPrinted>2017-08-19T07:24:43Z</cp:lastPrinted>
  <dcterms:created xsi:type="dcterms:W3CDTF">2017-08-13T05:41:15Z</dcterms:created>
  <dcterms:modified xsi:type="dcterms:W3CDTF">2020-04-21T18:23:17Z</dcterms:modified>
</cp:coreProperties>
</file>