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857" y="0"/>
            <a:ext cx="4774285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334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943"/>
    </mc:Choice>
    <mc:Fallback>
      <p:transition spd="slow" advTm="167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424" y="0"/>
            <a:ext cx="4717152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01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164"/>
    </mc:Choice>
    <mc:Fallback>
      <p:transition spd="slow" advTm="111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940" y="0"/>
            <a:ext cx="4870119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496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989"/>
    </mc:Choice>
    <mc:Fallback>
      <p:transition spd="slow" advTm="97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77" y="0"/>
            <a:ext cx="4724245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794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495"/>
    </mc:Choice>
    <mc:Fallback>
      <p:transition spd="slow" advTm="87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618" y="0"/>
            <a:ext cx="4794764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828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973"/>
    </mc:Choice>
    <mc:Fallback>
      <p:transition spd="slow" advTm="38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239" y="0"/>
            <a:ext cx="4917521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23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471"/>
    </mc:Choice>
    <mc:Fallback>
      <p:transition spd="slow" advTm="57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158" y="0"/>
            <a:ext cx="4799684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377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191"/>
    </mc:Choice>
    <mc:Fallback>
      <p:transition spd="slow" advTm="105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</TotalTime>
  <Words>0</Words>
  <Application>Microsoft Office PowerPoint</Application>
  <PresentationFormat>On-screen Show (4:3)</PresentationFormat>
  <Paragraphs>0</Paragraphs>
  <Slides>7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daavud</dc:creator>
  <cp:lastModifiedBy>daavud</cp:lastModifiedBy>
  <cp:revision>7</cp:revision>
  <dcterms:created xsi:type="dcterms:W3CDTF">2006-08-16T00:00:00Z</dcterms:created>
  <dcterms:modified xsi:type="dcterms:W3CDTF">2020-04-25T13:08:53Z</dcterms:modified>
</cp:coreProperties>
</file>