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01" y="0"/>
            <a:ext cx="477879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3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848"/>
    </mc:Choice>
    <mc:Fallback>
      <p:transition spd="slow" advTm="181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2" y="0"/>
            <a:ext cx="4714875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82"/>
    </mc:Choice>
    <mc:Fallback>
      <p:transition spd="slow" advTm="114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79" y="0"/>
            <a:ext cx="4775241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4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63"/>
    </mc:Choice>
    <mc:Fallback>
      <p:transition spd="slow" advTm="89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65" y="0"/>
            <a:ext cx="482627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2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178"/>
    </mc:Choice>
    <mc:Fallback>
      <p:transition spd="slow" advTm="153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25" y="0"/>
            <a:ext cx="4772349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04"/>
    </mc:Choice>
    <mc:Fallback>
      <p:transition spd="slow" advTm="83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34" y="0"/>
            <a:ext cx="4668531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0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28"/>
    </mc:Choice>
    <mc:Fallback>
      <p:transition spd="slow" advTm="207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On-screen Show (4:3)</PresentationFormat>
  <Paragraphs>0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2</cp:revision>
  <dcterms:created xsi:type="dcterms:W3CDTF">2006-08-16T00:00:00Z</dcterms:created>
  <dcterms:modified xsi:type="dcterms:W3CDTF">2020-04-25T12:30:36Z</dcterms:modified>
</cp:coreProperties>
</file>