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9448-94D3-4710-80C9-9297656D954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01CE-75A3-4F70-A7BF-2C36036C8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17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9448-94D3-4710-80C9-9297656D954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01CE-75A3-4F70-A7BF-2C36036C8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42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9448-94D3-4710-80C9-9297656D954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01CE-75A3-4F70-A7BF-2C36036C8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6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9448-94D3-4710-80C9-9297656D954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01CE-75A3-4F70-A7BF-2C36036C8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02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9448-94D3-4710-80C9-9297656D954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01CE-75A3-4F70-A7BF-2C36036C8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34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9448-94D3-4710-80C9-9297656D954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01CE-75A3-4F70-A7BF-2C36036C8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9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9448-94D3-4710-80C9-9297656D954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01CE-75A3-4F70-A7BF-2C36036C8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24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9448-94D3-4710-80C9-9297656D954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01CE-75A3-4F70-A7BF-2C36036C8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62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9448-94D3-4710-80C9-9297656D954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01CE-75A3-4F70-A7BF-2C36036C8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8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9448-94D3-4710-80C9-9297656D954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01CE-75A3-4F70-A7BF-2C36036C8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4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9448-94D3-4710-80C9-9297656D954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01CE-75A3-4F70-A7BF-2C36036C8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42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59448-94D3-4710-80C9-9297656D954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401CE-75A3-4F70-A7BF-2C36036C8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7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8941"/>
            <a:ext cx="9144000" cy="1081825"/>
          </a:xfrm>
        </p:spPr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بسمه تعالی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848" y="2395470"/>
            <a:ext cx="9144000" cy="27689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a-IR" sz="6000" dirty="0" smtClean="0">
                <a:cs typeface="B Nazanin" panose="00000400000000000000" pitchFamily="2" charset="-78"/>
              </a:rPr>
              <a:t>نام درس : فیزیک</a:t>
            </a:r>
          </a:p>
          <a:p>
            <a:pPr>
              <a:lnSpc>
                <a:spcPct val="100000"/>
              </a:lnSpc>
            </a:pPr>
            <a:r>
              <a:rPr lang="fa-IR" sz="6000" dirty="0" smtClean="0">
                <a:cs typeface="B Nazanin" panose="00000400000000000000" pitchFamily="2" charset="-78"/>
              </a:rPr>
              <a:t>رشته ی زیست شناسی</a:t>
            </a:r>
            <a:endParaRPr lang="en-US" sz="6000" dirty="0" smtClean="0">
              <a:cs typeface="B Nazanin" panose="00000400000000000000" pitchFamily="2" charset="-78"/>
            </a:endParaRPr>
          </a:p>
          <a:p>
            <a:pPr>
              <a:lnSpc>
                <a:spcPct val="100000"/>
              </a:lnSpc>
            </a:pPr>
            <a:endParaRPr lang="fa-IR" sz="6000" dirty="0">
              <a:cs typeface="B Nazanin" panose="00000400000000000000" pitchFamily="2" charset="-78"/>
            </a:endParaRPr>
          </a:p>
          <a:p>
            <a:pPr>
              <a:lnSpc>
                <a:spcPct val="100000"/>
              </a:lnSpc>
            </a:pPr>
            <a:r>
              <a:rPr lang="fa-IR" sz="6000" dirty="0" smtClean="0">
                <a:cs typeface="B Nazanin" panose="00000400000000000000" pitchFamily="2" charset="-78"/>
              </a:rPr>
              <a:t>مدرس : دکتر عبدالله رحمت</a:t>
            </a:r>
            <a:endParaRPr lang="fa-IR" sz="6000" dirty="0">
              <a:cs typeface="B Nazanin" panose="00000400000000000000" pitchFamily="2" charset="-78"/>
            </a:endParaRPr>
          </a:p>
          <a:p>
            <a:pPr>
              <a:lnSpc>
                <a:spcPct val="100000"/>
              </a:lnSpc>
            </a:pPr>
            <a:endParaRPr lang="en-US" sz="6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378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0"/>
            <a:ext cx="7804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6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89" y="0"/>
            <a:ext cx="7353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61" y="0"/>
            <a:ext cx="7392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9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41" y="0"/>
            <a:ext cx="7843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6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37" y="0"/>
            <a:ext cx="788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4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fa-IR" sz="4800" dirty="0" smtClean="0">
                <a:cs typeface="B Nazanin" panose="00000400000000000000" pitchFamily="2" charset="-78"/>
              </a:rPr>
              <a:t>مثال های مربوط به این قسمت در جلسه بعدی ارائه خواهد شد.</a:t>
            </a:r>
            <a:endParaRPr lang="en-US" sz="4800" dirty="0"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7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9600" b="1" dirty="0" smtClean="0">
                <a:cs typeface="B Nazanin" panose="00000400000000000000" pitchFamily="2" charset="-78"/>
              </a:rPr>
              <a:t>خسته نباشید</a:t>
            </a:r>
            <a:endParaRPr lang="en-US" sz="9600" b="1" dirty="0"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2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907" y="0"/>
            <a:ext cx="9144000" cy="2060620"/>
          </a:xfrm>
        </p:spPr>
        <p:txBody>
          <a:bodyPr>
            <a:normAutofit/>
          </a:bodyPr>
          <a:lstStyle/>
          <a:p>
            <a:r>
              <a:rPr lang="fa-IR" sz="6600" b="1" dirty="0" smtClean="0">
                <a:cs typeface="B Nazanin" panose="00000400000000000000" pitchFamily="2" charset="-78"/>
              </a:rPr>
              <a:t>جلسه دوم</a:t>
            </a:r>
            <a:endParaRPr lang="en-US" sz="6600" b="1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907" y="3061125"/>
            <a:ext cx="9144000" cy="1655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a-IR" sz="4400" dirty="0" smtClean="0">
                <a:cs typeface="B Nazanin" panose="00000400000000000000" pitchFamily="2" charset="-78"/>
              </a:rPr>
              <a:t>کمیت</a:t>
            </a:r>
          </a:p>
          <a:p>
            <a:pPr>
              <a:lnSpc>
                <a:spcPct val="150000"/>
              </a:lnSpc>
            </a:pPr>
            <a:r>
              <a:rPr lang="fa-IR" sz="4400" dirty="0" smtClean="0">
                <a:cs typeface="B Nazanin" panose="00000400000000000000" pitchFamily="2" charset="-78"/>
              </a:rPr>
              <a:t>بردارها</a:t>
            </a:r>
          </a:p>
          <a:p>
            <a:pPr>
              <a:lnSpc>
                <a:spcPct val="150000"/>
              </a:lnSpc>
            </a:pPr>
            <a:r>
              <a:rPr lang="fa-IR" sz="4400" dirty="0" smtClean="0">
                <a:cs typeface="B Nazanin" panose="00000400000000000000" pitchFamily="2" charset="-78"/>
              </a:rPr>
              <a:t>حرکت یک بعدی</a:t>
            </a:r>
            <a:endParaRPr lang="en-US" sz="44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349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893" y="0"/>
            <a:ext cx="7431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8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6" y="0"/>
            <a:ext cx="7083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0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4" y="0"/>
            <a:ext cx="7263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1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51" y="0"/>
            <a:ext cx="6993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4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894" y="0"/>
            <a:ext cx="7134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7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32" y="0"/>
            <a:ext cx="7366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48" y="0"/>
            <a:ext cx="7443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3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Widescreen</PresentationFormat>
  <Paragraphs>11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 Nazanin</vt:lpstr>
      <vt:lpstr>Calibri</vt:lpstr>
      <vt:lpstr>Calibri Light</vt:lpstr>
      <vt:lpstr>Office Theme</vt:lpstr>
      <vt:lpstr>بسمه تعالی</vt:lpstr>
      <vt:lpstr>جلسه دوم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مثال های مربوط به این قسمت در جلسه بعدی ارائه خواهد شد.</vt:lpstr>
      <vt:lpstr>خسته نباشید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بسمه تعالی</dc:title>
  <dc:creator>rahmatikosar@yahoo.com</dc:creator>
  <cp:lastModifiedBy>rahmatikosar@yahoo.com</cp:lastModifiedBy>
  <cp:revision>1</cp:revision>
  <dcterms:created xsi:type="dcterms:W3CDTF">2020-04-14T17:30:55Z</dcterms:created>
  <dcterms:modified xsi:type="dcterms:W3CDTF">2020-04-14T17:31:09Z</dcterms:modified>
</cp:coreProperties>
</file>