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7C93-49B7-4E6A-92F3-14485443A48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B3C2-5830-4A53-B20D-873E1EF0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7C93-49B7-4E6A-92F3-14485443A48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B3C2-5830-4A53-B20D-873E1EF0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3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7C93-49B7-4E6A-92F3-14485443A48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B3C2-5830-4A53-B20D-873E1EF0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0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7C93-49B7-4E6A-92F3-14485443A48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B3C2-5830-4A53-B20D-873E1EF0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2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7C93-49B7-4E6A-92F3-14485443A48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B3C2-5830-4A53-B20D-873E1EF0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7C93-49B7-4E6A-92F3-14485443A48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B3C2-5830-4A53-B20D-873E1EF0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0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7C93-49B7-4E6A-92F3-14485443A48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B3C2-5830-4A53-B20D-873E1EF0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3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7C93-49B7-4E6A-92F3-14485443A48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B3C2-5830-4A53-B20D-873E1EF0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4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7C93-49B7-4E6A-92F3-14485443A48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B3C2-5830-4A53-B20D-873E1EF0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9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7C93-49B7-4E6A-92F3-14485443A48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B3C2-5830-4A53-B20D-873E1EF0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7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7C93-49B7-4E6A-92F3-14485443A48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B3C2-5830-4A53-B20D-873E1EF0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9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77C93-49B7-4E6A-92F3-14485443A48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4B3C2-5830-4A53-B20D-873E1EF0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8941"/>
            <a:ext cx="9144000" cy="1081825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بسمه تعالی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848" y="2395470"/>
            <a:ext cx="9144000" cy="27689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a-IR" sz="6000" dirty="0" smtClean="0">
                <a:cs typeface="B Nazanin" panose="00000400000000000000" pitchFamily="2" charset="-78"/>
              </a:rPr>
              <a:t>نام درس : فیزیک</a:t>
            </a:r>
          </a:p>
          <a:p>
            <a:pPr>
              <a:lnSpc>
                <a:spcPct val="100000"/>
              </a:lnSpc>
            </a:pPr>
            <a:r>
              <a:rPr lang="fa-IR" sz="6000" dirty="0" smtClean="0">
                <a:cs typeface="B Nazanin" panose="00000400000000000000" pitchFamily="2" charset="-78"/>
              </a:rPr>
              <a:t>رشته ی زیست شناسی</a:t>
            </a:r>
            <a:endParaRPr lang="en-US" sz="6000" dirty="0" smtClean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endParaRPr lang="fa-IR" sz="6000" dirty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r>
              <a:rPr lang="fa-IR" sz="6000" dirty="0" smtClean="0">
                <a:cs typeface="B Nazanin" panose="00000400000000000000" pitchFamily="2" charset="-78"/>
              </a:rPr>
              <a:t>مدرس : دکتر عبدالله رحمت</a:t>
            </a:r>
            <a:endParaRPr lang="fa-IR" sz="6000" dirty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endParaRPr lang="en-US" sz="6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872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13" y="0"/>
            <a:ext cx="7469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1" y="0"/>
            <a:ext cx="7650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45" y="0"/>
            <a:ext cx="7753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49" y="0"/>
            <a:ext cx="7572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7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1" y="0"/>
            <a:ext cx="7482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0" y="0"/>
            <a:ext cx="7611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68" y="1709738"/>
            <a:ext cx="10291382" cy="285273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a-IR" dirty="0" smtClean="0">
                <a:cs typeface="B Nazanin" panose="00000400000000000000" pitchFamily="2" charset="-78"/>
              </a:rPr>
              <a:t> سوالات را بعنوان تمرین برای جلسه بعد حل کنید. 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546" y="1258978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fa-IR" sz="9600" b="1" dirty="0" smtClean="0">
                <a:cs typeface="B Nazanin" panose="00000400000000000000" pitchFamily="2" charset="-78"/>
              </a:rPr>
              <a:t>خسته نباشید</a:t>
            </a:r>
            <a:endParaRPr lang="en-US" sz="9600" b="1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2180" y="437882"/>
            <a:ext cx="9144000" cy="1481070"/>
          </a:xfrm>
        </p:spPr>
        <p:txBody>
          <a:bodyPr>
            <a:normAutofit/>
          </a:bodyPr>
          <a:lstStyle/>
          <a:p>
            <a:r>
              <a:rPr lang="fa-IR" sz="6600" b="1" dirty="0" smtClean="0">
                <a:cs typeface="B Nazanin" panose="00000400000000000000" pitchFamily="2" charset="-78"/>
              </a:rPr>
              <a:t>جلسه سوم</a:t>
            </a:r>
            <a:endParaRPr lang="en-US" sz="6600" b="1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2180" y="2970973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4800" dirty="0" smtClean="0">
                <a:cs typeface="B Nazanin" panose="00000400000000000000" pitchFamily="2" charset="-78"/>
              </a:rPr>
              <a:t>ادامه حرکت یک بعدی </a:t>
            </a:r>
          </a:p>
          <a:p>
            <a:pPr>
              <a:lnSpc>
                <a:spcPct val="150000"/>
              </a:lnSpc>
            </a:pPr>
            <a:r>
              <a:rPr lang="fa-IR" sz="4800" dirty="0" smtClean="0">
                <a:cs typeface="B Nazanin" panose="00000400000000000000" pitchFamily="2" charset="-78"/>
              </a:rPr>
              <a:t>حرکت دو بعدی</a:t>
            </a:r>
            <a:endParaRPr lang="en-US" sz="4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27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8" y="0"/>
            <a:ext cx="8062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41" y="0"/>
            <a:ext cx="7662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92" y="0"/>
            <a:ext cx="7469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92" y="0"/>
            <a:ext cx="7379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69" y="0"/>
            <a:ext cx="7753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77" y="0"/>
            <a:ext cx="7392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14" y="0"/>
            <a:ext cx="6800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37</Words>
  <Application>Microsoft Office PowerPoint</Application>
  <PresentationFormat>Widescreen</PresentationFormat>
  <Paragraphs>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 Nazanin</vt:lpstr>
      <vt:lpstr>Calibri</vt:lpstr>
      <vt:lpstr>Calibri Light</vt:lpstr>
      <vt:lpstr>Office Theme</vt:lpstr>
      <vt:lpstr>بسمه تعالی</vt:lpstr>
      <vt:lpstr>جلسه سوم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سوالات را بعنوان تمرین برای جلسه بعد حل کنید.  </vt:lpstr>
      <vt:lpstr>خسته نباشید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rahmatikosar@yahoo.com</dc:creator>
  <cp:lastModifiedBy>rahmatikosar@yahoo.com</cp:lastModifiedBy>
  <cp:revision>17</cp:revision>
  <dcterms:created xsi:type="dcterms:W3CDTF">2020-04-14T13:52:43Z</dcterms:created>
  <dcterms:modified xsi:type="dcterms:W3CDTF">2020-04-14T16:06:19Z</dcterms:modified>
</cp:coreProperties>
</file>