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0BEDFE-6804-48E0-ADA9-22FD2E6B00FD}"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0F412-6895-4C3F-A7C0-2C8D03F5BA98}" type="slidenum">
              <a:rPr lang="en-US" smtClean="0"/>
              <a:t>‹#›</a:t>
            </a:fld>
            <a:endParaRPr lang="en-US"/>
          </a:p>
        </p:txBody>
      </p:sp>
    </p:spTree>
    <p:extLst>
      <p:ext uri="{BB962C8B-B14F-4D97-AF65-F5344CB8AC3E}">
        <p14:creationId xmlns:p14="http://schemas.microsoft.com/office/powerpoint/2010/main" val="30784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0BEDFE-6804-48E0-ADA9-22FD2E6B00FD}"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0F412-6895-4C3F-A7C0-2C8D03F5BA98}" type="slidenum">
              <a:rPr lang="en-US" smtClean="0"/>
              <a:t>‹#›</a:t>
            </a:fld>
            <a:endParaRPr lang="en-US"/>
          </a:p>
        </p:txBody>
      </p:sp>
    </p:spTree>
    <p:extLst>
      <p:ext uri="{BB962C8B-B14F-4D97-AF65-F5344CB8AC3E}">
        <p14:creationId xmlns:p14="http://schemas.microsoft.com/office/powerpoint/2010/main" val="240288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0BEDFE-6804-48E0-ADA9-22FD2E6B00FD}"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0F412-6895-4C3F-A7C0-2C8D03F5BA98}" type="slidenum">
              <a:rPr lang="en-US" smtClean="0"/>
              <a:t>‹#›</a:t>
            </a:fld>
            <a:endParaRPr lang="en-US"/>
          </a:p>
        </p:txBody>
      </p:sp>
    </p:spTree>
    <p:extLst>
      <p:ext uri="{BB962C8B-B14F-4D97-AF65-F5344CB8AC3E}">
        <p14:creationId xmlns:p14="http://schemas.microsoft.com/office/powerpoint/2010/main" val="348995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0BEDFE-6804-48E0-ADA9-22FD2E6B00FD}"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0F412-6895-4C3F-A7C0-2C8D03F5BA98}" type="slidenum">
              <a:rPr lang="en-US" smtClean="0"/>
              <a:t>‹#›</a:t>
            </a:fld>
            <a:endParaRPr lang="en-US"/>
          </a:p>
        </p:txBody>
      </p:sp>
    </p:spTree>
    <p:extLst>
      <p:ext uri="{BB962C8B-B14F-4D97-AF65-F5344CB8AC3E}">
        <p14:creationId xmlns:p14="http://schemas.microsoft.com/office/powerpoint/2010/main" val="306023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0BEDFE-6804-48E0-ADA9-22FD2E6B00FD}"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0F412-6895-4C3F-A7C0-2C8D03F5BA98}" type="slidenum">
              <a:rPr lang="en-US" smtClean="0"/>
              <a:t>‹#›</a:t>
            </a:fld>
            <a:endParaRPr lang="en-US"/>
          </a:p>
        </p:txBody>
      </p:sp>
    </p:spTree>
    <p:extLst>
      <p:ext uri="{BB962C8B-B14F-4D97-AF65-F5344CB8AC3E}">
        <p14:creationId xmlns:p14="http://schemas.microsoft.com/office/powerpoint/2010/main" val="222069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0BEDFE-6804-48E0-ADA9-22FD2E6B00FD}"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0F412-6895-4C3F-A7C0-2C8D03F5BA98}" type="slidenum">
              <a:rPr lang="en-US" smtClean="0"/>
              <a:t>‹#›</a:t>
            </a:fld>
            <a:endParaRPr lang="en-US"/>
          </a:p>
        </p:txBody>
      </p:sp>
    </p:spTree>
    <p:extLst>
      <p:ext uri="{BB962C8B-B14F-4D97-AF65-F5344CB8AC3E}">
        <p14:creationId xmlns:p14="http://schemas.microsoft.com/office/powerpoint/2010/main" val="302122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0BEDFE-6804-48E0-ADA9-22FD2E6B00FD}"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0F412-6895-4C3F-A7C0-2C8D03F5BA98}" type="slidenum">
              <a:rPr lang="en-US" smtClean="0"/>
              <a:t>‹#›</a:t>
            </a:fld>
            <a:endParaRPr lang="en-US"/>
          </a:p>
        </p:txBody>
      </p:sp>
    </p:spTree>
    <p:extLst>
      <p:ext uri="{BB962C8B-B14F-4D97-AF65-F5344CB8AC3E}">
        <p14:creationId xmlns:p14="http://schemas.microsoft.com/office/powerpoint/2010/main" val="791375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0BEDFE-6804-48E0-ADA9-22FD2E6B00FD}"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0F412-6895-4C3F-A7C0-2C8D03F5BA98}" type="slidenum">
              <a:rPr lang="en-US" smtClean="0"/>
              <a:t>‹#›</a:t>
            </a:fld>
            <a:endParaRPr lang="en-US"/>
          </a:p>
        </p:txBody>
      </p:sp>
    </p:spTree>
    <p:extLst>
      <p:ext uri="{BB962C8B-B14F-4D97-AF65-F5344CB8AC3E}">
        <p14:creationId xmlns:p14="http://schemas.microsoft.com/office/powerpoint/2010/main" val="267551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BEDFE-6804-48E0-ADA9-22FD2E6B00FD}" type="datetimeFigureOut">
              <a:rPr lang="en-US" smtClean="0"/>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0F412-6895-4C3F-A7C0-2C8D03F5BA98}" type="slidenum">
              <a:rPr lang="en-US" smtClean="0"/>
              <a:t>‹#›</a:t>
            </a:fld>
            <a:endParaRPr lang="en-US"/>
          </a:p>
        </p:txBody>
      </p:sp>
    </p:spTree>
    <p:extLst>
      <p:ext uri="{BB962C8B-B14F-4D97-AF65-F5344CB8AC3E}">
        <p14:creationId xmlns:p14="http://schemas.microsoft.com/office/powerpoint/2010/main" val="3640165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0BEDFE-6804-48E0-ADA9-22FD2E6B00FD}"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0F412-6895-4C3F-A7C0-2C8D03F5BA98}" type="slidenum">
              <a:rPr lang="en-US" smtClean="0"/>
              <a:t>‹#›</a:t>
            </a:fld>
            <a:endParaRPr lang="en-US"/>
          </a:p>
        </p:txBody>
      </p:sp>
    </p:spTree>
    <p:extLst>
      <p:ext uri="{BB962C8B-B14F-4D97-AF65-F5344CB8AC3E}">
        <p14:creationId xmlns:p14="http://schemas.microsoft.com/office/powerpoint/2010/main" val="1883957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0BEDFE-6804-48E0-ADA9-22FD2E6B00FD}"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0F412-6895-4C3F-A7C0-2C8D03F5BA98}" type="slidenum">
              <a:rPr lang="en-US" smtClean="0"/>
              <a:t>‹#›</a:t>
            </a:fld>
            <a:endParaRPr lang="en-US"/>
          </a:p>
        </p:txBody>
      </p:sp>
    </p:spTree>
    <p:extLst>
      <p:ext uri="{BB962C8B-B14F-4D97-AF65-F5344CB8AC3E}">
        <p14:creationId xmlns:p14="http://schemas.microsoft.com/office/powerpoint/2010/main" val="74091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BEDFE-6804-48E0-ADA9-22FD2E6B00FD}" type="datetimeFigureOut">
              <a:rPr lang="en-US" smtClean="0"/>
              <a:t>4/22/2020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0F412-6895-4C3F-A7C0-2C8D03F5BA98}" type="slidenum">
              <a:rPr lang="en-US" smtClean="0"/>
              <a:t>‹#›</a:t>
            </a:fld>
            <a:endParaRPr lang="en-US"/>
          </a:p>
        </p:txBody>
      </p:sp>
    </p:spTree>
    <p:extLst>
      <p:ext uri="{BB962C8B-B14F-4D97-AF65-F5344CB8AC3E}">
        <p14:creationId xmlns:p14="http://schemas.microsoft.com/office/powerpoint/2010/main" val="286753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19946"/>
          </a:xfrm>
        </p:spPr>
        <p:txBody>
          <a:bodyPr>
            <a:normAutofit/>
          </a:bodyPr>
          <a:lstStyle/>
          <a:p>
            <a:r>
              <a:rPr lang="fa-IR" sz="3200" dirty="0" smtClean="0"/>
              <a:t>درس ششم کلاسهای مشترک</a:t>
            </a:r>
            <a:endParaRPr lang="en-US" sz="3200" dirty="0"/>
          </a:p>
        </p:txBody>
      </p:sp>
      <p:pic>
        <p:nvPicPr>
          <p:cNvPr id="4" name="Picture 3"/>
          <p:cNvPicPr>
            <a:picLocks noChangeAspect="1"/>
          </p:cNvPicPr>
          <p:nvPr/>
        </p:nvPicPr>
        <p:blipFill>
          <a:blip r:embed="rId4"/>
          <a:stretch>
            <a:fillRect/>
          </a:stretch>
        </p:blipFill>
        <p:spPr>
          <a:xfrm>
            <a:off x="1184365" y="2272937"/>
            <a:ext cx="9146129" cy="3952422"/>
          </a:xfrm>
          <a:prstGeom prst="rect">
            <a:avLst/>
          </a:prstGeom>
        </p:spPr>
      </p:pic>
      <p:sp>
        <p:nvSpPr>
          <p:cNvPr id="3" name="Subtitle 2"/>
          <p:cNvSpPr>
            <a:spLocks noGrp="1"/>
          </p:cNvSpPr>
          <p:nvPr>
            <p:ph type="subTitle" idx="1"/>
          </p:nvPr>
        </p:nvSpPr>
        <p:spPr>
          <a:xfrm>
            <a:off x="984069" y="2272937"/>
            <a:ext cx="9683931" cy="3952422"/>
          </a:xfrm>
        </p:spPr>
        <p:txBody>
          <a:bodyPr/>
          <a:lstStyle/>
          <a:p>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5159682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50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1825625"/>
            <a:ext cx="10515599" cy="4679678"/>
          </a:xfrm>
          <a:prstGeom prst="rect">
            <a:avLst/>
          </a:prstGeom>
        </p:spPr>
      </p:pic>
    </p:spTree>
    <p:extLst>
      <p:ext uri="{BB962C8B-B14F-4D97-AF65-F5344CB8AC3E}">
        <p14:creationId xmlns:p14="http://schemas.microsoft.com/office/powerpoint/2010/main" val="523429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48937" y="1825625"/>
            <a:ext cx="10232571" cy="4801598"/>
          </a:xfrm>
          <a:prstGeom prst="rect">
            <a:avLst/>
          </a:prstGeom>
        </p:spPr>
      </p:pic>
    </p:spTree>
    <p:extLst>
      <p:ext uri="{BB962C8B-B14F-4D97-AF65-F5344CB8AC3E}">
        <p14:creationId xmlns:p14="http://schemas.microsoft.com/office/powerpoint/2010/main" val="172984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marL="0" indent="0" algn="r">
              <a:buNone/>
            </a:pPr>
            <a:r>
              <a:rPr lang="fa-IR" sz="1200" dirty="0" smtClean="0"/>
              <a:t>لغات جدید</a:t>
            </a:r>
          </a:p>
          <a:p>
            <a:pPr marL="0" indent="0" algn="r">
              <a:buNone/>
            </a:pPr>
            <a:r>
              <a:rPr lang="fa-IR" sz="1200" dirty="0" smtClean="0"/>
              <a:t>1. تعجب</a:t>
            </a:r>
          </a:p>
          <a:p>
            <a:pPr marL="0" indent="0" algn="r">
              <a:buNone/>
            </a:pPr>
            <a:r>
              <a:rPr lang="fa-IR" sz="1200" dirty="0" smtClean="0"/>
              <a:t>دیدن دیوار بزرگ آنها را به تعجبواداشت.</a:t>
            </a:r>
          </a:p>
          <a:p>
            <a:pPr marL="0" indent="0" algn="r">
              <a:buNone/>
            </a:pPr>
            <a:r>
              <a:rPr lang="fa-IR" sz="1200" dirty="0" smtClean="0"/>
              <a:t>2. مستقل</a:t>
            </a:r>
          </a:p>
          <a:p>
            <a:pPr marL="0" indent="0" algn="r">
              <a:buNone/>
            </a:pPr>
            <a:r>
              <a:rPr lang="fa-IR" sz="1200" dirty="0" smtClean="0"/>
              <a:t>همه آنها  کاملاً مستقل از یکدیگر اظهار نظریکسانی کردند.</a:t>
            </a:r>
          </a:p>
          <a:p>
            <a:pPr marL="0" indent="0" algn="r">
              <a:buNone/>
            </a:pPr>
            <a:r>
              <a:rPr lang="fa-IR" sz="1200" dirty="0" smtClean="0"/>
              <a:t>3. استحکامیا دیوار دفاعی</a:t>
            </a:r>
          </a:p>
          <a:p>
            <a:pPr marL="0" indent="0" algn="r">
              <a:buNone/>
            </a:pPr>
            <a:r>
              <a:rPr lang="fa-IR" sz="1200" dirty="0" smtClean="0"/>
              <a:t>در ابتدا خمپاره ها برای پرتاب مهمات از روی دیوارها و استحکامات دیگر ساخته شده بودند.</a:t>
            </a:r>
          </a:p>
          <a:p>
            <a:pPr marL="0" indent="0" algn="r">
              <a:buNone/>
            </a:pPr>
            <a:r>
              <a:rPr lang="fa-IR" sz="1200" dirty="0" smtClean="0"/>
              <a:t>4. تهاجمیاتجاوز</a:t>
            </a:r>
          </a:p>
          <a:p>
            <a:pPr marL="0" indent="0" algn="r">
              <a:buNone/>
            </a:pPr>
            <a:r>
              <a:rPr lang="fa-IR" sz="1200" dirty="0" smtClean="0"/>
              <a:t>انگلیسی های باستان قبل از حمله روم ، در این مناطق از انگلیس سکونت داشتند.</a:t>
            </a:r>
          </a:p>
          <a:p>
            <a:pPr marL="0" indent="0" algn="r">
              <a:buNone/>
            </a:pPr>
            <a:r>
              <a:rPr lang="fa-IR" sz="1200" dirty="0" smtClean="0"/>
              <a:t>5. اسطوره یا افسانه</a:t>
            </a:r>
          </a:p>
          <a:p>
            <a:pPr marL="0" indent="0" algn="r">
              <a:buNone/>
            </a:pPr>
            <a:r>
              <a:rPr lang="fa-IR" sz="1200" dirty="0" smtClean="0"/>
              <a:t>کودکان از داستانهای مربوط به خدایان اسطوره ای یونانی و رومی لذت می بردند.</a:t>
            </a:r>
          </a:p>
          <a:p>
            <a:pPr marL="0" indent="0" algn="r">
              <a:buNone/>
            </a:pPr>
            <a:r>
              <a:rPr lang="fa-IR" sz="1200" dirty="0" smtClean="0"/>
              <a:t>6. فضانورد:</a:t>
            </a:r>
          </a:p>
          <a:p>
            <a:pPr marL="0" indent="0" algn="r">
              <a:buNone/>
            </a:pPr>
            <a:r>
              <a:rPr lang="fa-IR" sz="1200" dirty="0" smtClean="0"/>
              <a:t> چالش بزرگ برای فضانوردان جاذبه کم است.</a:t>
            </a:r>
          </a:p>
          <a:p>
            <a:pPr marL="0" indent="0" algn="r">
              <a:buNone/>
            </a:pPr>
            <a:r>
              <a:rPr lang="fa-IR" sz="1200" dirty="0" smtClean="0"/>
              <a:t>7. فرض</a:t>
            </a:r>
          </a:p>
          <a:p>
            <a:pPr marL="0" indent="0" algn="r">
              <a:buNone/>
            </a:pPr>
            <a:r>
              <a:rPr lang="fa-IR" sz="1200" dirty="0" smtClean="0"/>
              <a:t>آنها فرض ساده لوحانه را مطرح می کنند که چون محبوب است ، باید خوب باشد.</a:t>
            </a:r>
          </a:p>
          <a:p>
            <a:pPr marL="0" indent="0" algn="r">
              <a:buNone/>
            </a:pPr>
            <a:r>
              <a:rPr lang="fa-IR" sz="1200" dirty="0" smtClean="0"/>
              <a:t>8. منحصر به فرد</a:t>
            </a:r>
          </a:p>
          <a:p>
            <a:pPr marL="0" indent="0" algn="r">
              <a:buNone/>
            </a:pPr>
            <a:r>
              <a:rPr lang="fa-IR" sz="1200" dirty="0" smtClean="0"/>
              <a:t>کد ژنتیکی هر شخص بی نظیر است</a:t>
            </a:r>
            <a:endParaRPr lang="en-US" sz="1200" dirty="0"/>
          </a:p>
        </p:txBody>
      </p:sp>
    </p:spTree>
    <p:extLst>
      <p:ext uri="{BB962C8B-B14F-4D97-AF65-F5344CB8AC3E}">
        <p14:creationId xmlns:p14="http://schemas.microsoft.com/office/powerpoint/2010/main" val="50048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pic>
        <p:nvPicPr>
          <p:cNvPr id="4" name="Content Placeholder 3"/>
          <p:cNvPicPr>
            <a:picLocks noGrp="1" noChangeAspect="1"/>
          </p:cNvPicPr>
          <p:nvPr>
            <p:ph idx="1"/>
          </p:nvPr>
        </p:nvPicPr>
        <p:blipFill>
          <a:blip r:embed="rId4"/>
          <a:stretch>
            <a:fillRect/>
          </a:stretch>
        </p:blipFill>
        <p:spPr>
          <a:xfrm>
            <a:off x="838201" y="2467439"/>
            <a:ext cx="11205754" cy="3672104"/>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5033780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78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خواندن</a:t>
            </a:r>
            <a:br>
              <a:rPr lang="fa-IR" dirty="0" smtClean="0"/>
            </a:br>
            <a:endParaRPr lang="en-US" dirty="0"/>
          </a:p>
        </p:txBody>
      </p:sp>
      <p:sp>
        <p:nvSpPr>
          <p:cNvPr id="3" name="Content Placeholder 2"/>
          <p:cNvSpPr>
            <a:spLocks noGrp="1"/>
          </p:cNvSpPr>
          <p:nvPr>
            <p:ph idx="1"/>
          </p:nvPr>
        </p:nvSpPr>
        <p:spPr/>
        <p:txBody>
          <a:bodyPr>
            <a:normAutofit fontScale="92500" lnSpcReduction="10000"/>
          </a:bodyPr>
          <a:lstStyle/>
          <a:p>
            <a:pPr marL="0" indent="0" algn="r">
              <a:buNone/>
            </a:pPr>
            <a:r>
              <a:rPr lang="fa-IR" dirty="0" smtClean="0"/>
              <a:t>دیوار بزرگ چین دیوار بزرگ چین ، یکی از بزرگترین شگفتی های جهان ، نخستین بار بین 220-206 سال قبل از میلاد ساخته شد. در حقیقت ، هنگامی که برای اولین بار ساخته شد ، به عنوان دیوارهای مستقل برای استانهای مختلف آغاز شد و تا زمان سلسله شین تبدیل به دیوار "بزرگ" نشد. امپراتورکین شی هوانگ در تلاش خود موفق شدتا دیوارها را به هم بپیوندد تا به عنوان دیواردفاعی کاری برای محافظت از مرزهای شمالی امپراتوری چین از تهاجم استفاده کنند. پس از آن ، طی سالها ، بین قرن 5 قبل از میلاد و قرن شانزدهم بازسازی و نگهداری شد.یکی از اسطوره های مرتبط با دیوار بزرگ چین این است که این تنها ساختار دست بشر است که با چشم غیر مسلح می توان از ماه دید. این افسانه سرچشمه گرفته در کتاب دوم کتاب شگفتی های ریچارد هالیبرتون در سال 1938 است. با این حال ، این افسانه درواقع درست نیست.با ادعای ریچارد هالیبرتون  فضانوردان نیل آرمسترانگ و یانگ لیوی مخالفت کردند. فرض قابل قبول تر این است که بگوییم دیوار بزرگ می تواند از مدار پایین زمین قابل مشاهده باشد که از این نظر بی نظیر نیست زیرا بسیاری از سازه های مصنوعی دیگر از این ارتفاع دیده می شوند.</a:t>
            </a:r>
            <a:endParaRPr lang="en-US" dirty="0"/>
          </a:p>
        </p:txBody>
      </p:sp>
    </p:spTree>
    <p:extLst>
      <p:ext uri="{BB962C8B-B14F-4D97-AF65-F5344CB8AC3E}">
        <p14:creationId xmlns:p14="http://schemas.microsoft.com/office/powerpoint/2010/main" val="1949134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838201" y="2262366"/>
            <a:ext cx="9830864" cy="3868467"/>
          </a:xfrm>
          <a:prstGeom prst="rect">
            <a:avLst/>
          </a:prstGeom>
        </p:spPr>
      </p:pic>
    </p:spTree>
    <p:extLst>
      <p:ext uri="{BB962C8B-B14F-4D97-AF65-F5344CB8AC3E}">
        <p14:creationId xmlns:p14="http://schemas.microsoft.com/office/powerpoint/2010/main" val="378131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1" y="2773905"/>
            <a:ext cx="9830864" cy="3252426"/>
          </a:xfrm>
          <a:prstGeom prst="rect">
            <a:avLst/>
          </a:prstGeom>
        </p:spPr>
      </p:pic>
    </p:spTree>
    <p:extLst>
      <p:ext uri="{BB962C8B-B14F-4D97-AF65-F5344CB8AC3E}">
        <p14:creationId xmlns:p14="http://schemas.microsoft.com/office/powerpoint/2010/main" val="526326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05395" y="2773905"/>
            <a:ext cx="9963670" cy="3295969"/>
          </a:xfrm>
          <a:prstGeom prst="rect">
            <a:avLst/>
          </a:prstGeom>
        </p:spPr>
      </p:pic>
    </p:spTree>
    <p:extLst>
      <p:ext uri="{BB962C8B-B14F-4D97-AF65-F5344CB8AC3E}">
        <p14:creationId xmlns:p14="http://schemas.microsoft.com/office/powerpoint/2010/main" val="64579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stretch>
            <a:fillRect/>
          </a:stretch>
        </p:blipFill>
        <p:spPr>
          <a:xfrm>
            <a:off x="957943" y="1976847"/>
            <a:ext cx="9711121" cy="3474719"/>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4967980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97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1825625"/>
            <a:ext cx="10282646" cy="4801598"/>
          </a:xfrm>
          <a:prstGeom prst="rect">
            <a:avLst/>
          </a:prstGeom>
        </p:spPr>
      </p:pic>
    </p:spTree>
    <p:extLst>
      <p:ext uri="{BB962C8B-B14F-4D97-AF65-F5344CB8AC3E}">
        <p14:creationId xmlns:p14="http://schemas.microsoft.com/office/powerpoint/2010/main" val="1711729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352</Words>
  <Application>Microsoft Office PowerPoint</Application>
  <PresentationFormat>Widescreen</PresentationFormat>
  <Paragraphs>21</Paragraphs>
  <Slides>11</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درس ششم کلاسهای مشترک</vt:lpstr>
      <vt:lpstr>PowerPoint Presentation</vt:lpstr>
      <vt:lpstr>Reading</vt:lpstr>
      <vt:lpstr>خواندن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ششم کلاسهای مشترک</dc:title>
  <dc:creator>Windows User</dc:creator>
  <cp:lastModifiedBy>Windows User</cp:lastModifiedBy>
  <cp:revision>15</cp:revision>
  <dcterms:created xsi:type="dcterms:W3CDTF">2020-04-22T03:30:21Z</dcterms:created>
  <dcterms:modified xsi:type="dcterms:W3CDTF">2020-04-22T04:21:32Z</dcterms:modified>
</cp:coreProperties>
</file>