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09" r:id="rId2"/>
    <p:sldId id="258" r:id="rId3"/>
    <p:sldId id="259" r:id="rId4"/>
    <p:sldId id="260" r:id="rId5"/>
    <p:sldId id="261" r:id="rId6"/>
    <p:sldId id="262" r:id="rId7"/>
    <p:sldId id="43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432" r:id="rId17"/>
    <p:sldId id="40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7EE0-628F-44CC-AC5D-3BCA133A01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0D9C-E5E8-4186-B4A2-4D284CB7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5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97EB-88C2-47F2-8FA9-02E85D6CFD9A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271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5" y="274642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72913"/>
            <a:ext cx="8784976" cy="3240359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عنوان درس:</a:t>
            </a:r>
            <a:r>
              <a:rPr lang="fa-IR" sz="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/>
            </a:r>
            <a:br>
              <a:rPr lang="fa-IR" sz="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</a:br>
            <a:r>
              <a:rPr lang="fa-IR" sz="8800" dirty="0" smtClean="0">
                <a:solidFill>
                  <a:schemeClr val="accent1">
                    <a:lumMod val="75000"/>
                  </a:schemeClr>
                </a:solidFill>
                <a:effectLst/>
                <a:cs typeface="B Titr" panose="00000700000000000000" pitchFamily="2" charset="-78"/>
              </a:rPr>
              <a:t>ورزش 1 (هندبال)</a:t>
            </a:r>
            <a:r>
              <a:rPr lang="fa-IR" sz="6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6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405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405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2800" dirty="0">
                <a:solidFill>
                  <a:srgbClr val="002060"/>
                </a:solidFill>
                <a:effectLst/>
                <a:cs typeface="B Titr" panose="00000700000000000000" pitchFamily="2" charset="-78"/>
              </a:rPr>
              <a:t>مدرس: </a:t>
            </a:r>
            <a:r>
              <a:rPr lang="fa-IR" sz="28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دکتر حمزه مرادی</a:t>
            </a:r>
            <a:endParaRPr lang="fa-IR" sz="15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7272808" cy="1772893"/>
          </a:xfrm>
        </p:spPr>
        <p:txBody>
          <a:bodyPr>
            <a:noAutofit/>
          </a:bodyPr>
          <a:lstStyle/>
          <a:p>
            <a:pPr algn="ctr"/>
            <a:r>
              <a:rPr lang="fa-IR" sz="32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دانشگاه فرهنگیان</a:t>
            </a:r>
          </a:p>
          <a:p>
            <a:pPr algn="ctr"/>
            <a:r>
              <a:rPr lang="fa-IR" sz="24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پردیس علامه امینی استان آذربایجان </a:t>
            </a:r>
            <a:r>
              <a:rPr lang="fa-IR" sz="24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شرقی</a:t>
            </a:r>
          </a:p>
          <a:p>
            <a:pPr algn="ctr"/>
            <a:r>
              <a:rPr lang="fa-IR" sz="20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نیمسال  دوم  سال تحصیلی 99-1398</a:t>
            </a:r>
            <a:endParaRPr lang="fa-IR" sz="2000" dirty="0">
              <a:solidFill>
                <a:schemeClr val="bg2">
                  <a:lumMod val="1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6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14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1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16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17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18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19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20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988840"/>
            <a:ext cx="330090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پایان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0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03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04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0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06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1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1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020-C484-0013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</TotalTime>
  <Words>18</Words>
  <Application>Microsoft Office PowerPoint</Application>
  <PresentationFormat>On-screen Show (4:3)</PresentationFormat>
  <Paragraphs>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 Titr</vt:lpstr>
      <vt:lpstr>Calibri</vt:lpstr>
      <vt:lpstr>Lucida Sans Unicode</vt:lpstr>
      <vt:lpstr>Verdana</vt:lpstr>
      <vt:lpstr>Wingdings 2</vt:lpstr>
      <vt:lpstr>Wingdings 3</vt:lpstr>
      <vt:lpstr>Concourse</vt:lpstr>
      <vt:lpstr>عنوان درس:  ورزش 1 (هندبال)  مدرس: دکتر حمزه مرادی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alireza</dc:creator>
  <cp:lastModifiedBy>Moradi</cp:lastModifiedBy>
  <cp:revision>38</cp:revision>
  <dcterms:created xsi:type="dcterms:W3CDTF">2015-02-06T10:29:04Z</dcterms:created>
  <dcterms:modified xsi:type="dcterms:W3CDTF">2020-04-27T11:38:40Z</dcterms:modified>
</cp:coreProperties>
</file>