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09" r:id="rId2"/>
    <p:sldId id="277" r:id="rId3"/>
    <p:sldId id="426" r:id="rId4"/>
    <p:sldId id="427" r:id="rId5"/>
    <p:sldId id="428" r:id="rId6"/>
    <p:sldId id="429" r:id="rId7"/>
    <p:sldId id="278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413" r:id="rId18"/>
    <p:sldId id="433" r:id="rId19"/>
    <p:sldId id="4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EE0-628F-44CC-AC5D-3BCA133A01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0D9C-E5E8-4186-B4A2-4D284CB7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F90D15-4132-4FE5-BBEB-6EED90AD77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75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72913"/>
            <a:ext cx="8784976" cy="324035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عنوان درس:</a:t>
            </a:r>
            <a: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effectLst/>
                <a:cs typeface="B Titr" panose="00000700000000000000" pitchFamily="2" charset="-78"/>
              </a:rPr>
              <a:t>ورزش 1 (هندبال)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002060"/>
                </a:solidFill>
                <a:effectLst/>
                <a:cs typeface="B Titr" panose="00000700000000000000" pitchFamily="2" charset="-78"/>
              </a:rPr>
              <a:t>مدرس: </a:t>
            </a:r>
            <a:r>
              <a:rPr lang="fa-IR" sz="28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دکتر حمزه مرادی</a:t>
            </a:r>
            <a:endParaRPr lang="fa-IR" sz="15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272808" cy="1772893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24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شرقی</a:t>
            </a:r>
          </a:p>
          <a:p>
            <a:pPr algn="ctr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نیمسال  دوم  سال تحصیلی 99-1398</a:t>
            </a:r>
            <a:endParaRPr lang="fa-IR" sz="2000" dirty="0">
              <a:solidFill>
                <a:schemeClr val="bg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27D4-6EAA-463D-85FC-FF8C308AB47E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8733" y="228600"/>
            <a:ext cx="4038600" cy="685800"/>
          </a:xfrm>
        </p:spPr>
        <p:txBody>
          <a:bodyPr/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3300" b="1" dirty="0">
                <a:solidFill>
                  <a:srgbClr val="CB3535"/>
                </a:solidFill>
                <a:cs typeface="B Titr" panose="00000700000000000000" pitchFamily="2" charset="-78"/>
              </a:rPr>
              <a:t>انواع دریافت</a:t>
            </a:r>
            <a:endParaRPr lang="en-US" altLang="en-US" sz="3300" b="1" dirty="0">
              <a:solidFill>
                <a:srgbClr val="CB3535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7479636"/>
              </p:ext>
            </p:extLst>
          </p:nvPr>
        </p:nvGraphicFramePr>
        <p:xfrm>
          <a:off x="533400" y="914400"/>
          <a:ext cx="799904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3" imgW="5582429" imgH="3495238" progId="Paint.Picture">
                  <p:embed/>
                </p:oleObj>
              </mc:Choice>
              <mc:Fallback>
                <p:oleObj name="Bitmap Image" r:id="rId3" imgW="5582429" imgH="3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799904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2" name="Picture 8" descr="HGH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9003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6962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988840"/>
            <a:ext cx="33009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پایان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51E2-A812-42B0-AAE9-8DAE3619394C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4400" b="1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اصول گرم کردن</a:t>
            </a:r>
            <a:endParaRPr lang="en-US" altLang="en-US" sz="4400" b="1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2570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5263" y="1828800"/>
          <a:ext cx="7085012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Bitmap Image" r:id="rId3" imgW="7333333" imgH="3409524" progId="Paint.Picture">
                  <p:embed/>
                </p:oleObj>
              </mc:Choice>
              <mc:Fallback>
                <p:oleObj name="Bitmap Image" r:id="rId3" imgW="7333333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828800"/>
                        <a:ext cx="7085012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2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DB4B-8DB3-4DA0-B342-F939F8C47BAB}" type="slidenum">
              <a:rPr lang="ar-SA" altLang="en-US"/>
              <a:pPr/>
              <a:t>4</a:t>
            </a:fld>
            <a:endParaRPr lang="en-US" altLang="en-US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5365"/>
              </p:ext>
            </p:extLst>
          </p:nvPr>
        </p:nvGraphicFramePr>
        <p:xfrm>
          <a:off x="827584" y="260648"/>
          <a:ext cx="8064896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Bitmap Image" r:id="rId3" imgW="5057143" imgH="3943901" progId="Paint.Picture">
                  <p:embed/>
                </p:oleObj>
              </mc:Choice>
              <mc:Fallback>
                <p:oleObj name="Bitmap Image" r:id="rId3" imgW="5057143" imgH="3943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0648"/>
                        <a:ext cx="8064896" cy="633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89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68C6-C0B5-4C6D-826F-A9A3D783DC22}" type="slidenum">
              <a:rPr lang="ar-SA" altLang="en-US"/>
              <a:pPr/>
              <a:t>5</a:t>
            </a:fld>
            <a:endParaRPr lang="en-US" altLang="en-US"/>
          </a:p>
        </p:txBody>
      </p: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990600" y="457200"/>
          <a:ext cx="7646988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Bitmap Image" r:id="rId3" imgW="7419048" imgH="4191585" progId="Paint.Picture">
                  <p:embed/>
                </p:oleObj>
              </mc:Choice>
              <mc:Fallback>
                <p:oleObj name="Bitmap Image" r:id="rId3" imgW="7419048" imgH="41915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7646988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5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9FD-18BD-42AB-B1BB-8B14FDCEDB5D}" type="slidenum">
              <a:rPr lang="ar-SA" altLang="en-US"/>
              <a:pPr/>
              <a:t>6</a:t>
            </a:fld>
            <a:endParaRPr lang="en-US" altLang="en-US"/>
          </a:p>
        </p:txBody>
      </p:sp>
      <p:graphicFrame>
        <p:nvGraphicFramePr>
          <p:cNvPr id="27648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5368465"/>
              </p:ext>
            </p:extLst>
          </p:nvPr>
        </p:nvGraphicFramePr>
        <p:xfrm>
          <a:off x="574305" y="1556792"/>
          <a:ext cx="8227640" cy="284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Bitmap Image" r:id="rId3" imgW="7497221" imgH="1362265" progId="Paint.Picture">
                  <p:embed/>
                </p:oleObj>
              </mc:Choice>
              <mc:Fallback>
                <p:oleObj name="Bitmap Image" r:id="rId3" imgW="7497221" imgH="1362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05" y="1556792"/>
                        <a:ext cx="8227640" cy="2840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9222747"/>
              </p:ext>
            </p:extLst>
          </p:nvPr>
        </p:nvGraphicFramePr>
        <p:xfrm>
          <a:off x="574305" y="3789040"/>
          <a:ext cx="822764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Bitmap Image" r:id="rId5" imgW="7411485" imgH="1057423" progId="Paint.Picture">
                  <p:embed/>
                </p:oleObj>
              </mc:Choice>
              <mc:Fallback>
                <p:oleObj name="Bitmap Image" r:id="rId5" imgW="7411485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05" y="3789040"/>
                        <a:ext cx="822764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45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28</Words>
  <Application>Microsoft Office PowerPoint</Application>
  <PresentationFormat>On-screen Show (4:3)</PresentationFormat>
  <Paragraphs>13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 Titr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Bitmap Image</vt:lpstr>
      <vt:lpstr>عنوان درس:  ورزش 1 (هندبال)  مدرس: دکتر حمزه مرادی</vt:lpstr>
      <vt:lpstr>PowerPoint Presentation</vt:lpstr>
      <vt:lpstr>اصول گرم کردن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alireza</dc:creator>
  <cp:lastModifiedBy>Moradi</cp:lastModifiedBy>
  <cp:revision>38</cp:revision>
  <dcterms:created xsi:type="dcterms:W3CDTF">2015-02-06T10:29:04Z</dcterms:created>
  <dcterms:modified xsi:type="dcterms:W3CDTF">2020-04-27T11:40:31Z</dcterms:modified>
</cp:coreProperties>
</file>