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409" r:id="rId2"/>
    <p:sldId id="292" r:id="rId3"/>
    <p:sldId id="293" r:id="rId4"/>
    <p:sldId id="294" r:id="rId5"/>
    <p:sldId id="295" r:id="rId6"/>
    <p:sldId id="296" r:id="rId7"/>
    <p:sldId id="297" r:id="rId8"/>
    <p:sldId id="430" r:id="rId9"/>
    <p:sldId id="434" r:id="rId10"/>
    <p:sldId id="303" r:id="rId11"/>
    <p:sldId id="304" r:id="rId12"/>
    <p:sldId id="305" r:id="rId13"/>
    <p:sldId id="306" r:id="rId14"/>
    <p:sldId id="307" r:id="rId15"/>
    <p:sldId id="414" r:id="rId16"/>
    <p:sldId id="415" r:id="rId17"/>
    <p:sldId id="416" r:id="rId18"/>
    <p:sldId id="435" r:id="rId19"/>
    <p:sldId id="40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937EE0-628F-44CC-AC5D-3BCA133A0159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C90D9C-E5E8-4186-B4A2-4D284CB71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550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B97EB-88C2-47F2-8FA9-02E85D6CFD9A}" type="slidenum">
              <a:rPr lang="fa-IR" smtClean="0"/>
              <a:t>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82715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1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3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1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6065C74-5B85-47B3-B17B-B292C2EE9864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96B0785-5D6B-428C-BC95-6FE56D7339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31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065C74-5B85-47B3-B17B-B292C2EE9864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B0785-5D6B-428C-BC95-6FE56D7339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5" y="274642"/>
            <a:ext cx="1777471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065C74-5B85-47B3-B17B-B292C2EE9864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B0785-5D6B-428C-BC95-6FE56D7339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آموزش هندبال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5F90D15-4132-4FE5-BBEB-6EED90AD77E2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4755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065C74-5B85-47B3-B17B-B292C2EE9864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B0785-5D6B-428C-BC95-6FE56D7339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065C74-5B85-47B3-B17B-B292C2EE9864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B0785-5D6B-428C-BC95-6FE56D7339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3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3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065C74-5B85-47B3-B17B-B292C2EE9864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B0785-5D6B-428C-BC95-6FE56D7339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9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2" y="1444295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444295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065C74-5B85-47B3-B17B-B292C2EE9864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B0785-5D6B-428C-BC95-6FE56D7339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065C74-5B85-47B3-B17B-B292C2EE9864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B0785-5D6B-428C-BC95-6FE56D7339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065C74-5B85-47B3-B17B-B292C2EE9864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B0785-5D6B-428C-BC95-6FE56D7339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6065C74-5B85-47B3-B17B-B292C2EE9864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B0785-5D6B-428C-BC95-6FE56D7339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4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6065C74-5B85-47B3-B17B-B292C2EE9864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4" y="6407946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96B0785-5D6B-428C-BC95-6FE56D7339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4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7" y="5001995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0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40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7" y="5001995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0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40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30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6065C74-5B85-47B3-B17B-B292C2EE9864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4" y="6407946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6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96B0785-5D6B-428C-BC95-6FE56D73396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0" y="188640"/>
            <a:ext cx="9144000" cy="66693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172913"/>
            <a:ext cx="8784976" cy="3240359"/>
          </a:xfrm>
        </p:spPr>
        <p:txBody>
          <a:bodyPr>
            <a:normAutofit/>
          </a:bodyPr>
          <a:lstStyle/>
          <a:p>
            <a:pPr algn="ctr" rtl="1"/>
            <a:r>
              <a:rPr lang="fa-IR" sz="24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عنوان درس:</a:t>
            </a:r>
            <a:r>
              <a:rPr lang="fa-IR" sz="8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/>
            </a:r>
            <a:br>
              <a:rPr lang="fa-IR" sz="8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</a:br>
            <a:r>
              <a:rPr lang="fa-IR" sz="24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/>
            </a:r>
            <a:br>
              <a:rPr lang="fa-IR" sz="24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</a:br>
            <a:r>
              <a:rPr lang="fa-IR" sz="8800" dirty="0" smtClean="0">
                <a:solidFill>
                  <a:schemeClr val="accent1">
                    <a:lumMod val="75000"/>
                  </a:schemeClr>
                </a:solidFill>
                <a:effectLst/>
                <a:cs typeface="B Titr" panose="00000700000000000000" pitchFamily="2" charset="-78"/>
              </a:rPr>
              <a:t>ورزش 1 (هندبال)</a:t>
            </a:r>
            <a:r>
              <a:rPr lang="fa-IR" sz="6000" dirty="0">
                <a:solidFill>
                  <a:schemeClr val="accent1">
                    <a:lumMod val="75000"/>
                  </a:schemeClr>
                </a:solidFill>
                <a:cs typeface="B Titr" panose="00000700000000000000" pitchFamily="2" charset="-78"/>
              </a:rPr>
              <a:t/>
            </a:r>
            <a:br>
              <a:rPr lang="fa-IR" sz="6000" dirty="0">
                <a:solidFill>
                  <a:schemeClr val="accent1">
                    <a:lumMod val="75000"/>
                  </a:schemeClr>
                </a:solidFill>
                <a:cs typeface="B Titr" panose="00000700000000000000" pitchFamily="2" charset="-78"/>
              </a:rPr>
            </a:br>
            <a:r>
              <a:rPr lang="fa-IR" sz="4050" dirty="0">
                <a:solidFill>
                  <a:schemeClr val="accent1">
                    <a:lumMod val="75000"/>
                  </a:schemeClr>
                </a:solidFill>
                <a:cs typeface="B Titr" panose="00000700000000000000" pitchFamily="2" charset="-78"/>
              </a:rPr>
              <a:t/>
            </a:r>
            <a:br>
              <a:rPr lang="fa-IR" sz="4050" dirty="0">
                <a:solidFill>
                  <a:schemeClr val="accent1">
                    <a:lumMod val="75000"/>
                  </a:schemeClr>
                </a:solidFill>
                <a:cs typeface="B Titr" panose="00000700000000000000" pitchFamily="2" charset="-78"/>
              </a:rPr>
            </a:br>
            <a:r>
              <a:rPr lang="fa-IR" sz="2800" dirty="0">
                <a:solidFill>
                  <a:srgbClr val="002060"/>
                </a:solidFill>
                <a:effectLst/>
                <a:cs typeface="B Titr" panose="00000700000000000000" pitchFamily="2" charset="-78"/>
              </a:rPr>
              <a:t>مدرس: </a:t>
            </a:r>
            <a:r>
              <a:rPr lang="fa-IR" sz="2800" dirty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دکتر حمزه مرادی</a:t>
            </a:r>
            <a:endParaRPr lang="fa-IR" sz="1500" dirty="0">
              <a:solidFill>
                <a:srgbClr val="FF0000"/>
              </a:solidFill>
              <a:effectLst/>
              <a:cs typeface="B Titr" panose="000007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404664"/>
            <a:ext cx="7272808" cy="1772893"/>
          </a:xfrm>
        </p:spPr>
        <p:txBody>
          <a:bodyPr>
            <a:noAutofit/>
          </a:bodyPr>
          <a:lstStyle/>
          <a:p>
            <a:pPr algn="ctr"/>
            <a:r>
              <a:rPr lang="fa-IR" sz="3200" dirty="0">
                <a:solidFill>
                  <a:schemeClr val="bg2">
                    <a:lumMod val="10000"/>
                  </a:schemeClr>
                </a:solidFill>
                <a:cs typeface="B Titr" panose="00000700000000000000" pitchFamily="2" charset="-78"/>
              </a:rPr>
              <a:t>دانشگاه فرهنگیان</a:t>
            </a:r>
          </a:p>
          <a:p>
            <a:pPr algn="ctr"/>
            <a:r>
              <a:rPr lang="fa-IR" sz="2400" dirty="0">
                <a:solidFill>
                  <a:schemeClr val="bg2">
                    <a:lumMod val="10000"/>
                  </a:schemeClr>
                </a:solidFill>
                <a:cs typeface="B Titr" panose="00000700000000000000" pitchFamily="2" charset="-78"/>
              </a:rPr>
              <a:t>پردیس علامه امینی استان آذربایجان </a:t>
            </a:r>
            <a:r>
              <a:rPr lang="fa-IR" sz="2400" dirty="0" smtClean="0">
                <a:solidFill>
                  <a:schemeClr val="bg2">
                    <a:lumMod val="10000"/>
                  </a:schemeClr>
                </a:solidFill>
                <a:cs typeface="B Titr" panose="00000700000000000000" pitchFamily="2" charset="-78"/>
              </a:rPr>
              <a:t>شرقی</a:t>
            </a:r>
          </a:p>
          <a:p>
            <a:pPr algn="ctr"/>
            <a:r>
              <a:rPr lang="fa-IR" sz="2000" dirty="0" smtClean="0">
                <a:solidFill>
                  <a:schemeClr val="bg2">
                    <a:lumMod val="10000"/>
                  </a:schemeClr>
                </a:solidFill>
                <a:cs typeface="B Titr" panose="00000700000000000000" pitchFamily="2" charset="-78"/>
              </a:rPr>
              <a:t>نیمسال  دوم  سال تحصیلی 99-1398</a:t>
            </a:r>
            <a:endParaRPr lang="fa-IR" sz="2000" dirty="0">
              <a:solidFill>
                <a:schemeClr val="bg2">
                  <a:lumMod val="10000"/>
                </a:schemeClr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8269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7-074-C484-0001.jp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7-074-C484-0002.jp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7-074-C484-0003.jp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7-074-C484-0004.jp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7-074-C484-0005.jp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B88B4-94B3-461E-94CF-003DA7167168}" type="slidenum">
              <a:rPr lang="ar-SA" altLang="en-US"/>
              <a:pPr/>
              <a:t>15</a:t>
            </a:fld>
            <a:endParaRPr lang="en-US" alt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88494" y="457200"/>
            <a:ext cx="6336704" cy="685800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fa-IR" altLang="en-US" sz="4000" b="1" dirty="0">
                <a:solidFill>
                  <a:srgbClr val="FF0000"/>
                </a:solidFill>
                <a:cs typeface="B Titr" panose="00000700000000000000" pitchFamily="2" charset="-78"/>
              </a:rPr>
              <a:t>انواع دریبل</a:t>
            </a:r>
            <a:r>
              <a:rPr lang="en-US" altLang="en-US" sz="3600" b="1" dirty="0">
                <a:solidFill>
                  <a:srgbClr val="FF0000"/>
                </a:solidFill>
                <a:cs typeface="B Titr" panose="00000700000000000000" pitchFamily="2" charset="-78"/>
              </a:rPr>
              <a:t> </a:t>
            </a:r>
            <a:r>
              <a:rPr lang="fa-IR" altLang="en-US" sz="3600" b="1" dirty="0">
                <a:solidFill>
                  <a:srgbClr val="FF0000"/>
                </a:solidFill>
                <a:cs typeface="B Titr" panose="00000700000000000000" pitchFamily="2" charset="-78"/>
              </a:rPr>
              <a:t> </a:t>
            </a:r>
            <a:endParaRPr lang="en-US" altLang="en-US" sz="3600" b="1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graphicFrame>
        <p:nvGraphicFramePr>
          <p:cNvPr id="44036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46348476"/>
              </p:ext>
            </p:extLst>
          </p:nvPr>
        </p:nvGraphicFramePr>
        <p:xfrm>
          <a:off x="899592" y="1752600"/>
          <a:ext cx="7620000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" name="Bitmap Image" r:id="rId3" imgW="3285714" imgH="1914286" progId="Paint.Picture">
                  <p:embed/>
                </p:oleObj>
              </mc:Choice>
              <mc:Fallback>
                <p:oleObj name="Bitmap Image" r:id="rId3" imgW="3285714" imgH="191428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1752600"/>
                        <a:ext cx="7620000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49076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2D795-EFC5-4D33-BDDE-3B140B83A7C6}" type="slidenum">
              <a:rPr lang="ar-SA" altLang="en-US"/>
              <a:pPr/>
              <a:t>16</a:t>
            </a:fld>
            <a:endParaRPr lang="en-US" alt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90800" y="533400"/>
            <a:ext cx="4038600" cy="685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normAutofit lnSpcReduction="10000"/>
          </a:bodyPr>
          <a:lstStyle/>
          <a:p>
            <a:pPr algn="ctr" rtl="1">
              <a:buFont typeface="Wingdings" panose="05000000000000000000" pitchFamily="2" charset="2"/>
              <a:buNone/>
            </a:pPr>
            <a:r>
              <a:rPr lang="fa-IR" altLang="en-US" sz="4000" b="1" dirty="0">
                <a:solidFill>
                  <a:srgbClr val="CB3535"/>
                </a:solidFill>
                <a:cs typeface="B Titr" panose="00000700000000000000" pitchFamily="2" charset="-78"/>
              </a:rPr>
              <a:t>انواع فریب دادن</a:t>
            </a:r>
            <a:endParaRPr lang="en-US" altLang="en-US" sz="4000" b="1" dirty="0">
              <a:solidFill>
                <a:srgbClr val="CB3535"/>
              </a:solidFill>
              <a:cs typeface="B Titr" panose="00000700000000000000" pitchFamily="2" charset="-78"/>
            </a:endParaRPr>
          </a:p>
        </p:txBody>
      </p:sp>
      <p:graphicFrame>
        <p:nvGraphicFramePr>
          <p:cNvPr id="45061" name="Object 5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16700907"/>
              </p:ext>
            </p:extLst>
          </p:nvPr>
        </p:nvGraphicFramePr>
        <p:xfrm>
          <a:off x="999596" y="1844824"/>
          <a:ext cx="7717358" cy="332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3" name="Bitmap Image" r:id="rId3" imgW="5106113" imgH="1876190" progId="Paint.Picture">
                  <p:embed/>
                </p:oleObj>
              </mc:Choice>
              <mc:Fallback>
                <p:oleObj name="Bitmap Image" r:id="rId3" imgW="5106113" imgH="187619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9596" y="1844824"/>
                        <a:ext cx="7717358" cy="332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20326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F79E-E3D3-47F3-B76C-DEB607CAB1A8}" type="slidenum">
              <a:rPr lang="ar-SA" altLang="en-US"/>
              <a:pPr/>
              <a:t>17</a:t>
            </a:fld>
            <a:endParaRPr lang="en-US" altLang="en-US"/>
          </a:p>
        </p:txBody>
      </p:sp>
      <p:graphicFrame>
        <p:nvGraphicFramePr>
          <p:cNvPr id="46083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9934281"/>
              </p:ext>
            </p:extLst>
          </p:nvPr>
        </p:nvGraphicFramePr>
        <p:xfrm>
          <a:off x="971600" y="116632"/>
          <a:ext cx="7162800" cy="574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7" name="Bitmap Image" r:id="rId3" imgW="6458852" imgH="4780952" progId="Paint.Picture">
                  <p:embed/>
                </p:oleObj>
              </mc:Choice>
              <mc:Fallback>
                <p:oleObj name="Bitmap Image" r:id="rId3" imgW="6458852" imgH="478095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116632"/>
                        <a:ext cx="7162800" cy="5745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429181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7-074-C484-0008.jp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44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87824" y="1988840"/>
            <a:ext cx="330090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a-IR" sz="13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cs typeface="B Titr" panose="00000700000000000000" pitchFamily="2" charset="-78"/>
              </a:rPr>
              <a:t>پایان</a:t>
            </a:r>
            <a:endParaRPr lang="en-US" sz="13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cs typeface="B Titr" panose="00000700000000000000" pitchFamily="2" charset="-78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1-046-C484-0016.jp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1-046-C484-0017.jp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1-046-C484-0018.jp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1-046-C484-0019.jp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1-046-C484-0020.jp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1-046-C484-0021.jp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067C8-4A1D-495D-BB83-2CCA18247C36}" type="slidenum">
              <a:rPr lang="ar-SA" altLang="en-US"/>
              <a:pPr/>
              <a:t>8</a:t>
            </a:fld>
            <a:endParaRPr lang="en-US" alt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55776" y="188640"/>
            <a:ext cx="4713312" cy="685800"/>
          </a:xfrm>
        </p:spPr>
        <p:txBody>
          <a:bodyPr>
            <a:normAutofit fontScale="92500" lnSpcReduction="10000"/>
          </a:bodyPr>
          <a:lstStyle/>
          <a:p>
            <a:pPr algn="ctr" rtl="1">
              <a:buFont typeface="Wingdings" panose="05000000000000000000" pitchFamily="2" charset="2"/>
              <a:buNone/>
            </a:pPr>
            <a:r>
              <a:rPr lang="fa-IR" altLang="en-US" sz="4400" b="1" dirty="0">
                <a:solidFill>
                  <a:srgbClr val="CB3535"/>
                </a:solidFill>
                <a:cs typeface="B Titr" panose="00000700000000000000" pitchFamily="2" charset="-78"/>
              </a:rPr>
              <a:t>انواع پاس</a:t>
            </a:r>
            <a:r>
              <a:rPr lang="en-US" altLang="en-US" sz="4400" b="1" dirty="0">
                <a:solidFill>
                  <a:srgbClr val="CB3535"/>
                </a:solidFill>
                <a:cs typeface="B Titr" panose="00000700000000000000" pitchFamily="2" charset="-78"/>
              </a:rPr>
              <a:t> </a:t>
            </a:r>
          </a:p>
        </p:txBody>
      </p:sp>
      <p:graphicFrame>
        <p:nvGraphicFramePr>
          <p:cNvPr id="43012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86292178"/>
              </p:ext>
            </p:extLst>
          </p:nvPr>
        </p:nvGraphicFramePr>
        <p:xfrm>
          <a:off x="251520" y="1219200"/>
          <a:ext cx="8435280" cy="533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9" name="Bitmap Image" r:id="rId3" imgW="5742857" imgH="5219048" progId="Paint.Picture">
                  <p:embed/>
                </p:oleObj>
              </mc:Choice>
              <mc:Fallback>
                <p:oleObj name="Bitmap Image" r:id="rId3" imgW="5742857" imgH="521904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1219200"/>
                        <a:ext cx="8435280" cy="533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001798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1-046-C484-0026.jp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68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160</TotalTime>
  <Words>29</Words>
  <Application>Microsoft Office PowerPoint</Application>
  <PresentationFormat>On-screen Show (4:3)</PresentationFormat>
  <Paragraphs>13</Paragraphs>
  <Slides>19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B Titr</vt:lpstr>
      <vt:lpstr>Calibri</vt:lpstr>
      <vt:lpstr>Lucida Sans Unicode</vt:lpstr>
      <vt:lpstr>Verdana</vt:lpstr>
      <vt:lpstr>Wingdings</vt:lpstr>
      <vt:lpstr>Wingdings 2</vt:lpstr>
      <vt:lpstr>Wingdings 3</vt:lpstr>
      <vt:lpstr>Concourse</vt:lpstr>
      <vt:lpstr>Bitmap Image</vt:lpstr>
      <vt:lpstr>عنوان درس:  ورزش 1 (هندبال)  مدرس: دکتر حمزه مرادی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به نام خدا</dc:title>
  <dc:creator>alireza</dc:creator>
  <cp:lastModifiedBy>Moradi</cp:lastModifiedBy>
  <cp:revision>38</cp:revision>
  <dcterms:created xsi:type="dcterms:W3CDTF">2015-02-06T10:29:04Z</dcterms:created>
  <dcterms:modified xsi:type="dcterms:W3CDTF">2020-04-27T11:42:03Z</dcterms:modified>
</cp:coreProperties>
</file>