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09" r:id="rId2"/>
    <p:sldId id="311" r:id="rId3"/>
    <p:sldId id="312" r:id="rId4"/>
    <p:sldId id="412" r:id="rId5"/>
    <p:sldId id="417" r:id="rId6"/>
    <p:sldId id="418" r:id="rId7"/>
    <p:sldId id="419" r:id="rId8"/>
    <p:sldId id="436" r:id="rId9"/>
    <p:sldId id="332" r:id="rId10"/>
    <p:sldId id="333" r:id="rId11"/>
    <p:sldId id="334" r:id="rId12"/>
    <p:sldId id="335" r:id="rId13"/>
    <p:sldId id="336" r:id="rId14"/>
    <p:sldId id="40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37EE0-628F-44CC-AC5D-3BCA133A015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90D9C-E5E8-4186-B4A2-4D284CB71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5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97EB-88C2-47F2-8FA9-02E85D6CFD9A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271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5" y="274642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آموزش هندبال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F90D15-4132-4FE5-BBEB-6EED90AD77E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755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آموزش هندبال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E0D88A2-5AB0-46D3-B9BE-89C29A871E4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31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4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4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5001995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5001995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065C74-5B85-47B3-B17B-B292C2EE986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6B0785-5D6B-428C-BC95-6FE56D733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72913"/>
            <a:ext cx="8784976" cy="3240359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عنوان درس:</a:t>
            </a:r>
            <a:r>
              <a:rPr lang="fa-IR" sz="8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/>
            </a:r>
            <a:br>
              <a:rPr lang="fa-IR" sz="8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</a:br>
            <a:r>
              <a:rPr lang="fa-IR" sz="24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/>
            </a:r>
            <a:br>
              <a:rPr lang="fa-IR" sz="24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</a:br>
            <a:r>
              <a:rPr lang="fa-IR" sz="8800" dirty="0" smtClean="0">
                <a:solidFill>
                  <a:schemeClr val="accent1">
                    <a:lumMod val="75000"/>
                  </a:schemeClr>
                </a:solidFill>
                <a:effectLst/>
                <a:cs typeface="B Titr" panose="00000700000000000000" pitchFamily="2" charset="-78"/>
              </a:rPr>
              <a:t>ورزش 1 (هندبال)</a:t>
            </a:r>
            <a:r>
              <a:rPr lang="fa-IR" sz="60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60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</a:br>
            <a:r>
              <a:rPr lang="fa-IR" sz="405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405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</a:br>
            <a:r>
              <a:rPr lang="fa-IR" sz="2800" dirty="0">
                <a:solidFill>
                  <a:srgbClr val="002060"/>
                </a:solidFill>
                <a:effectLst/>
                <a:cs typeface="B Titr" panose="00000700000000000000" pitchFamily="2" charset="-78"/>
              </a:rPr>
              <a:t>مدرس: </a:t>
            </a:r>
            <a:r>
              <a:rPr lang="fa-IR" sz="28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دکتر حمزه مرادی</a:t>
            </a:r>
            <a:endParaRPr lang="fa-IR" sz="1500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04664"/>
            <a:ext cx="7272808" cy="1772893"/>
          </a:xfrm>
        </p:spPr>
        <p:txBody>
          <a:bodyPr>
            <a:noAutofit/>
          </a:bodyPr>
          <a:lstStyle/>
          <a:p>
            <a:pPr algn="ctr"/>
            <a:r>
              <a:rPr lang="fa-IR" sz="3200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دانشگاه فرهنگیان</a:t>
            </a:r>
          </a:p>
          <a:p>
            <a:pPr algn="ctr"/>
            <a:r>
              <a:rPr lang="fa-IR" sz="2400" dirty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پردیس علامه امینی استان آذربایجان </a:t>
            </a:r>
            <a:r>
              <a:rPr lang="fa-IR" sz="2400" dirty="0" smtClean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شرقی</a:t>
            </a:r>
          </a:p>
          <a:p>
            <a:pPr algn="ctr"/>
            <a:r>
              <a:rPr lang="fa-IR" sz="2000" dirty="0" smtClean="0">
                <a:solidFill>
                  <a:schemeClr val="bg2">
                    <a:lumMod val="10000"/>
                  </a:schemeClr>
                </a:solidFill>
                <a:cs typeface="B Titr" panose="00000700000000000000" pitchFamily="2" charset="-78"/>
              </a:rPr>
              <a:t>نیمسال  دوم  سال تحصیلی 99-1398</a:t>
            </a:r>
            <a:endParaRPr lang="fa-IR" sz="2000" dirty="0">
              <a:solidFill>
                <a:schemeClr val="bg2">
                  <a:lumMod val="1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26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5-094-C484-0003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5-094-C484-0004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5-094-C484-0005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5-094-C484-0006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1988840"/>
            <a:ext cx="330090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پایان</a:t>
            </a:r>
            <a:endParaRPr lang="en-US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074-C484-0009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074-C484-0010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4DFB-2391-4058-BFA9-6ADF86850A5E}" type="slidenum">
              <a:rPr lang="ar-SA" altLang="en-US"/>
              <a:pPr/>
              <a:t>4</a:t>
            </a:fld>
            <a:endParaRPr lang="en-US" altLang="en-US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 rtl="1"/>
            <a:r>
              <a:rPr lang="fa-IR" altLang="en-US" sz="4400" b="1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انواع پرتاب</a:t>
            </a:r>
            <a:endParaRPr lang="en-US" altLang="en-US" sz="4400" b="1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  <p:graphicFrame>
        <p:nvGraphicFramePr>
          <p:cNvPr id="531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43689"/>
              </p:ext>
            </p:extLst>
          </p:nvPr>
        </p:nvGraphicFramePr>
        <p:xfrm>
          <a:off x="457200" y="1340768"/>
          <a:ext cx="8229600" cy="5060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Bitmap Image" r:id="rId3" imgW="7333333" imgH="3610479" progId="Paint.Picture">
                  <p:embed/>
                </p:oleObj>
              </mc:Choice>
              <mc:Fallback>
                <p:oleObj name="Bitmap Image" r:id="rId3" imgW="7333333" imgH="361047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40768"/>
                        <a:ext cx="8229600" cy="5060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94433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8263-B186-445E-B299-EBFBAA5A0819}" type="slidenum">
              <a:rPr lang="ar-SA" altLang="en-US"/>
              <a:pPr/>
              <a:t>5</a:t>
            </a:fld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15816" y="0"/>
            <a:ext cx="4038600" cy="980728"/>
          </a:xfrm>
        </p:spPr>
        <p:txBody>
          <a:bodyPr/>
          <a:lstStyle/>
          <a:p>
            <a:pPr algn="ctr" rtl="1">
              <a:buFont typeface="Wingdings" panose="05000000000000000000" pitchFamily="2" charset="2"/>
              <a:buNone/>
            </a:pPr>
            <a:r>
              <a:rPr lang="fa-IR" altLang="en-US" sz="3800" b="1" dirty="0">
                <a:solidFill>
                  <a:srgbClr val="CB3535"/>
                </a:solidFill>
                <a:cs typeface="B Titr" panose="00000700000000000000" pitchFamily="2" charset="-78"/>
              </a:rPr>
              <a:t>انواع شوت گل</a:t>
            </a:r>
            <a:endParaRPr lang="en-US" altLang="en-US" sz="3800" b="1" dirty="0">
              <a:solidFill>
                <a:srgbClr val="CB3535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9224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196826"/>
              </p:ext>
            </p:extLst>
          </p:nvPr>
        </p:nvGraphicFramePr>
        <p:xfrm>
          <a:off x="305780" y="1188316"/>
          <a:ext cx="7389440" cy="554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Bitmap Image" r:id="rId3" imgW="5514286" imgH="2534004" progId="Paint.Picture">
                  <p:embed/>
                </p:oleObj>
              </mc:Choice>
              <mc:Fallback>
                <p:oleObj name="Bitmap Image" r:id="rId3" imgW="5514286" imgH="253400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80" y="1188316"/>
                        <a:ext cx="7389440" cy="5544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309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71E1-6B38-4433-9DA4-1333FD3594D9}" type="slidenum">
              <a:rPr lang="ar-SA" altLang="en-US"/>
              <a:pPr/>
              <a:t>6</a:t>
            </a:fld>
            <a:endParaRPr lang="en-US" altLang="en-US"/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17753960"/>
              </p:ext>
            </p:extLst>
          </p:nvPr>
        </p:nvGraphicFramePr>
        <p:xfrm>
          <a:off x="539552" y="152400"/>
          <a:ext cx="8424936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Bitmap Image" r:id="rId3" imgW="4401164" imgH="2228571" progId="Paint.Picture">
                  <p:embed/>
                </p:oleObj>
              </mc:Choice>
              <mc:Fallback>
                <p:oleObj name="Bitmap Image" r:id="rId3" imgW="4401164" imgH="22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52400"/>
                        <a:ext cx="8424936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2345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AB4D-CDBE-4333-9914-F40F32C163FA}" type="slidenum">
              <a:rPr lang="ar-SA" altLang="en-US"/>
              <a:pPr/>
              <a:t>7</a:t>
            </a:fld>
            <a:endParaRPr lang="en-US" altLang="en-US"/>
          </a:p>
        </p:txBody>
      </p:sp>
      <p:graphicFrame>
        <p:nvGraphicFramePr>
          <p:cNvPr id="11268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91237346"/>
              </p:ext>
            </p:extLst>
          </p:nvPr>
        </p:nvGraphicFramePr>
        <p:xfrm>
          <a:off x="611560" y="260648"/>
          <a:ext cx="8375848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Bitmap Image" r:id="rId3" imgW="5761905" imgH="3666667" progId="Paint.Picture">
                  <p:embed/>
                </p:oleObj>
              </mc:Choice>
              <mc:Fallback>
                <p:oleObj name="Bitmap Image" r:id="rId3" imgW="5761905" imgH="36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60648"/>
                        <a:ext cx="8375848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26636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074-C484-0028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5-094-C484-0002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161</TotalTime>
  <Words>27</Words>
  <Application>Microsoft Office PowerPoint</Application>
  <PresentationFormat>On-screen Show (4:3)</PresentationFormat>
  <Paragraphs>12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B Titr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Bitmap Image</vt:lpstr>
      <vt:lpstr>عنوان درس:  ورزش 1 (هندبال)  مدرس: دکتر حمزه مرادی</vt:lpstr>
      <vt:lpstr>PowerPoint Presentation</vt:lpstr>
      <vt:lpstr>PowerPoint Presentation</vt:lpstr>
      <vt:lpstr>انواع پرتاب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alireza</dc:creator>
  <cp:lastModifiedBy>Moradi</cp:lastModifiedBy>
  <cp:revision>38</cp:revision>
  <dcterms:created xsi:type="dcterms:W3CDTF">2015-02-06T10:29:04Z</dcterms:created>
  <dcterms:modified xsi:type="dcterms:W3CDTF">2020-04-27T11:43:52Z</dcterms:modified>
</cp:coreProperties>
</file>