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09" r:id="rId2"/>
    <p:sldId id="420" r:id="rId3"/>
    <p:sldId id="421" r:id="rId4"/>
    <p:sldId id="422" r:id="rId5"/>
    <p:sldId id="423" r:id="rId6"/>
    <p:sldId id="424" r:id="rId7"/>
    <p:sldId id="437" r:id="rId8"/>
    <p:sldId id="351" r:id="rId9"/>
    <p:sldId id="352" r:id="rId10"/>
    <p:sldId id="353" r:id="rId11"/>
    <p:sldId id="354" r:id="rId12"/>
    <p:sldId id="425" r:id="rId13"/>
    <p:sldId id="43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7EE0-628F-44CC-AC5D-3BCA133A01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0D9C-E5E8-4186-B4A2-4D284CB7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7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آموزش هندبال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F90D15-4132-4FE5-BBEB-6EED90AD77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75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آموزش هندبال 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30B9DB2-5DBC-42D0-A49E-8AD57C23B38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78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72913"/>
            <a:ext cx="8784976" cy="3240359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عنوان درس:</a:t>
            </a:r>
            <a: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effectLst/>
                <a:cs typeface="B Titr" panose="00000700000000000000" pitchFamily="2" charset="-78"/>
              </a:rPr>
              <a:t>ورزش 1 (هندبال)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rgbClr val="002060"/>
                </a:solidFill>
                <a:effectLst/>
                <a:cs typeface="B Titr" panose="00000700000000000000" pitchFamily="2" charset="-78"/>
              </a:rPr>
              <a:t>مدرس: </a:t>
            </a:r>
            <a:r>
              <a:rPr lang="fa-IR" sz="28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دکتر حمزه مرادی</a:t>
            </a:r>
            <a:endParaRPr lang="fa-IR" sz="15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272808" cy="1772893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دانشگاه فرهنگیان</a:t>
            </a:r>
          </a:p>
          <a:p>
            <a:pPr algn="ctr"/>
            <a:r>
              <a:rPr lang="fa-IR" sz="24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پردیس علامه امینی استان آذربایجان 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شرقی</a:t>
            </a:r>
          </a:p>
          <a:p>
            <a:pPr algn="ctr"/>
            <a:r>
              <a:rPr lang="fa-IR" sz="20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نیمسال  دوم  سال تحصیلی 99-1398</a:t>
            </a:r>
            <a:endParaRPr lang="fa-IR" sz="2000" dirty="0">
              <a:solidFill>
                <a:schemeClr val="bg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112-C484-000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112-C484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B138-DA08-4D61-9577-29CB2C98C8A5}" type="slidenum">
              <a:rPr lang="ar-SA" altLang="en-US"/>
              <a:pPr/>
              <a:t>12</a:t>
            </a:fld>
            <a:endParaRPr lang="en-US" altLang="en-US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82371"/>
              </p:ext>
            </p:extLst>
          </p:nvPr>
        </p:nvGraphicFramePr>
        <p:xfrm>
          <a:off x="395536" y="0"/>
          <a:ext cx="85198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Bitmap Image" r:id="rId3" imgW="3076190" imgH="4753639" progId="Paint.Picture">
                  <p:embed/>
                </p:oleObj>
              </mc:Choice>
              <mc:Fallback>
                <p:oleObj name="Bitmap Image" r:id="rId3" imgW="3076190" imgH="47536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0"/>
                        <a:ext cx="851986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43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112-C484-001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3B8-3C91-416A-B83A-E30890BDD505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4896" cy="793006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b="1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تاکتیکهای دفاع(فردی ،گروهی، تیمی)</a:t>
            </a:r>
            <a:endParaRPr lang="en-US" altLang="en-US" b="1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066800"/>
          <a:ext cx="8686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Bitmap Image" r:id="rId3" imgW="5885714" imgH="5219048" progId="Paint.Picture">
                  <p:embed/>
                </p:oleObj>
              </mc:Choice>
              <mc:Fallback>
                <p:oleObj name="Bitmap Image" r:id="rId3" imgW="5885714" imgH="52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686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479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817B-CF68-4B9B-87B8-7C06848760D1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6913563" cy="962025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sz="4000" b="1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شرایط موفقیت در کار دفاعی</a:t>
            </a:r>
            <a:endParaRPr lang="en-US" altLang="en-US" sz="4000" b="1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861388"/>
              </p:ext>
            </p:extLst>
          </p:nvPr>
        </p:nvGraphicFramePr>
        <p:xfrm>
          <a:off x="533400" y="1484784"/>
          <a:ext cx="8305800" cy="506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Bitmap Image" r:id="rId3" imgW="5714286" imgH="2704762" progId="Paint.Picture">
                  <p:embed/>
                </p:oleObj>
              </mc:Choice>
              <mc:Fallback>
                <p:oleObj name="Bitmap Image" r:id="rId3" imgW="5714286" imgH="2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84784"/>
                        <a:ext cx="8305800" cy="5068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11927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A6FE-D95C-4A2B-AFD2-9BA2D9CCADA6}" type="slidenum">
              <a:rPr lang="ar-SA" altLang="en-US"/>
              <a:pPr/>
              <a:t>4</a:t>
            </a:fld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3056" y="206400"/>
            <a:ext cx="4127078" cy="990600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None/>
            </a:pPr>
            <a:r>
              <a:rPr lang="fa-IR" altLang="en-US" sz="3600" b="1" dirty="0">
                <a:solidFill>
                  <a:srgbClr val="FF0000"/>
                </a:solidFill>
                <a:cs typeface="B Titr" panose="00000700000000000000" pitchFamily="2" charset="-78"/>
              </a:rPr>
              <a:t>آرایش دفاعی 6:0</a:t>
            </a:r>
            <a:endParaRPr lang="en-US" altLang="en-US" sz="36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909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69072545"/>
              </p:ext>
            </p:extLst>
          </p:nvPr>
        </p:nvGraphicFramePr>
        <p:xfrm>
          <a:off x="899592" y="1197000"/>
          <a:ext cx="7416824" cy="50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Bitmap Image" r:id="rId3" imgW="4428571" imgH="3172268" progId="Paint.Picture">
                  <p:embed/>
                </p:oleObj>
              </mc:Choice>
              <mc:Fallback>
                <p:oleObj name="Bitmap Image" r:id="rId3" imgW="4428571" imgH="317226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97000"/>
                        <a:ext cx="7416824" cy="50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21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FC4-0D2D-4A1C-891F-808C1704FAFF}" type="slidenum">
              <a:rPr lang="ar-SA" altLang="en-US"/>
              <a:pPr/>
              <a:t>5</a:t>
            </a:fld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8600"/>
            <a:ext cx="4038600" cy="609600"/>
          </a:xfrm>
        </p:spPr>
        <p:txBody>
          <a:bodyPr/>
          <a:lstStyle/>
          <a:p>
            <a:pPr algn="ctr" rtl="1">
              <a:buFont typeface="Wingdings" panose="05000000000000000000" pitchFamily="2" charset="2"/>
              <a:buNone/>
            </a:pPr>
            <a:r>
              <a:rPr lang="fa-IR" altLang="en-US" sz="3200" b="1" dirty="0">
                <a:solidFill>
                  <a:srgbClr val="CB3535"/>
                </a:solidFill>
                <a:cs typeface="B Titr" panose="00000700000000000000" pitchFamily="2" charset="-78"/>
              </a:rPr>
              <a:t>آرایش دفاعی 5:1</a:t>
            </a:r>
            <a:endParaRPr lang="en-US" altLang="en-US" sz="3200" b="1" dirty="0">
              <a:solidFill>
                <a:srgbClr val="CB3535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931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0941013"/>
              </p:ext>
            </p:extLst>
          </p:nvPr>
        </p:nvGraphicFramePr>
        <p:xfrm>
          <a:off x="323528" y="838200"/>
          <a:ext cx="8515672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Bitmap Image" r:id="rId3" imgW="4447619" imgH="4114286" progId="Paint.Picture">
                  <p:embed/>
                </p:oleObj>
              </mc:Choice>
              <mc:Fallback>
                <p:oleObj name="Bitmap Image" r:id="rId3" imgW="4447619" imgH="41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8200"/>
                        <a:ext cx="8515672" cy="601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03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1C19-D102-4C1C-AB0C-67596AFA0EA9}" type="slidenum">
              <a:rPr lang="ar-SA" altLang="en-US"/>
              <a:pPr/>
              <a:t>6</a:t>
            </a:fld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457200"/>
            <a:ext cx="6264696" cy="685800"/>
          </a:xfrm>
        </p:spPr>
        <p:txBody>
          <a:bodyPr/>
          <a:lstStyle/>
          <a:p>
            <a:pPr marL="109728" indent="0" algn="ctr" rtl="1">
              <a:buNone/>
            </a:pPr>
            <a:r>
              <a:rPr lang="fa-IR" altLang="en-US" sz="3600" b="1" dirty="0">
                <a:solidFill>
                  <a:srgbClr val="CB3535"/>
                </a:solidFill>
                <a:cs typeface="B Titr" panose="00000700000000000000" pitchFamily="2" charset="-78"/>
              </a:rPr>
              <a:t>آرایش دفاعی3:2:1</a:t>
            </a:r>
            <a:endParaRPr lang="en-US" altLang="en-US" sz="3600" b="1" dirty="0">
              <a:solidFill>
                <a:srgbClr val="CB3535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96263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74499408"/>
              </p:ext>
            </p:extLst>
          </p:nvPr>
        </p:nvGraphicFramePr>
        <p:xfrm>
          <a:off x="755576" y="1412776"/>
          <a:ext cx="7632848" cy="483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Bitmap Image" r:id="rId3" imgW="2819794" imgH="2142857" progId="Paint.Picture">
                  <p:embed/>
                </p:oleObj>
              </mc:Choice>
              <mc:Fallback>
                <p:oleObj name="Bitmap Image" r:id="rId3" imgW="2819794" imgH="2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7632848" cy="4835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0333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094-C484-002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112-C484-000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112-C484-000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</TotalTime>
  <Words>43</Words>
  <Application>Microsoft Office PowerPoint</Application>
  <PresentationFormat>On-screen Show (4:3)</PresentationFormat>
  <Paragraphs>16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 Titr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Bitmap Image</vt:lpstr>
      <vt:lpstr>عنوان درس:  ورزش 1 (هندبال)  مدرس: دکتر حمزه مرادی</vt:lpstr>
      <vt:lpstr>تاکتیکهای دفاع(فردی ،گروهی، تیمی)</vt:lpstr>
      <vt:lpstr>شرایط موفقیت در کار دفاعی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alireza</dc:creator>
  <cp:lastModifiedBy>Moradi</cp:lastModifiedBy>
  <cp:revision>38</cp:revision>
  <dcterms:created xsi:type="dcterms:W3CDTF">2015-02-06T10:29:04Z</dcterms:created>
  <dcterms:modified xsi:type="dcterms:W3CDTF">2020-04-27T11:45:17Z</dcterms:modified>
</cp:coreProperties>
</file>