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409" r:id="rId2"/>
    <p:sldId id="439" r:id="rId3"/>
    <p:sldId id="446" r:id="rId4"/>
    <p:sldId id="441" r:id="rId5"/>
    <p:sldId id="442" r:id="rId6"/>
    <p:sldId id="443" r:id="rId7"/>
    <p:sldId id="444" r:id="rId8"/>
    <p:sldId id="445" r:id="rId9"/>
    <p:sldId id="408"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937EE0-628F-44CC-AC5D-3BCA133A0159}" type="datetimeFigureOut">
              <a:rPr lang="en-US" smtClean="0"/>
              <a:t>4/27/2020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C90D9C-E5E8-4186-B4A2-4D284CB717DD}" type="slidenum">
              <a:rPr lang="en-US" smtClean="0"/>
              <a:t>‹#›</a:t>
            </a:fld>
            <a:endParaRPr lang="en-US"/>
          </a:p>
        </p:txBody>
      </p:sp>
    </p:spTree>
    <p:extLst>
      <p:ext uri="{BB962C8B-B14F-4D97-AF65-F5344CB8AC3E}">
        <p14:creationId xmlns:p14="http://schemas.microsoft.com/office/powerpoint/2010/main" val="1360550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D5B97EB-88C2-47F2-8FA9-02E85D6CFD9A}" type="slidenum">
              <a:rPr lang="fa-IR" smtClean="0"/>
              <a:t>1</a:t>
            </a:fld>
            <a:endParaRPr lang="fa-IR"/>
          </a:p>
        </p:txBody>
      </p:sp>
    </p:spTree>
    <p:extLst>
      <p:ext uri="{BB962C8B-B14F-4D97-AF65-F5344CB8AC3E}">
        <p14:creationId xmlns:p14="http://schemas.microsoft.com/office/powerpoint/2010/main" val="26827158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1"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3"/>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1"/>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6065C74-5B85-47B3-B17B-B292C2EE9864}" type="datetimeFigureOut">
              <a:rPr lang="en-US" smtClean="0"/>
              <a:pPr/>
              <a:t>4/27/2020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96B0785-5D6B-428C-BC95-6FE56D73396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31"/>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6065C74-5B85-47B3-B17B-B292C2EE9864}" type="datetimeFigureOut">
              <a:rPr lang="en-US" smtClean="0"/>
              <a:pPr/>
              <a:t>4/27/2020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96B0785-5D6B-428C-BC95-6FE56D73396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5" y="274642"/>
            <a:ext cx="1777471"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6065C74-5B85-47B3-B17B-B292C2EE9864}" type="datetimeFigureOut">
              <a:rPr lang="en-US" smtClean="0"/>
              <a:pPr/>
              <a:t>4/27/2020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96B0785-5D6B-428C-BC95-6FE56D73396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0013" y="1827213"/>
            <a:ext cx="3579812"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2225" y="1827213"/>
            <a:ext cx="3581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r>
              <a:rPr lang="en-US" altLang="en-US"/>
              <a:t>آموزش هندبال 2</a:t>
            </a:r>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35F90D15-4132-4FE5-BBEB-6EED90AD77E2}" type="slidenum">
              <a:rPr lang="ar-SA" altLang="en-US"/>
              <a:pPr/>
              <a:t>‹#›</a:t>
            </a:fld>
            <a:endParaRPr lang="en-US" altLang="en-US"/>
          </a:p>
        </p:txBody>
      </p:sp>
    </p:spTree>
    <p:extLst>
      <p:ext uri="{BB962C8B-B14F-4D97-AF65-F5344CB8AC3E}">
        <p14:creationId xmlns:p14="http://schemas.microsoft.com/office/powerpoint/2010/main" val="2194755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6065C74-5B85-47B3-B17B-B292C2EE9864}" type="datetimeFigureOut">
              <a:rPr lang="en-US" smtClean="0"/>
              <a:pPr/>
              <a:t>4/27/2020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96B0785-5D6B-428C-BC95-6FE56D73396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6065C74-5B85-47B3-B17B-B292C2EE9864}" type="datetimeFigureOut">
              <a:rPr lang="en-US" smtClean="0"/>
              <a:pPr/>
              <a:t>4/27/2020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96B0785-5D6B-428C-BC95-6FE56D73396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30"/>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30"/>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6065C74-5B85-47B3-B17B-B292C2EE9864}" type="datetimeFigureOut">
              <a:rPr lang="en-US" smtClean="0"/>
              <a:pPr/>
              <a:t>4/27/2020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96B0785-5D6B-428C-BC95-6FE56D73396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2"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9"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2" y="1444295"/>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7" y="1444295"/>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6065C74-5B85-47B3-B17B-B292C2EE9864}" type="datetimeFigureOut">
              <a:rPr lang="en-US" smtClean="0"/>
              <a:pPr/>
              <a:t>4/27/2020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A96B0785-5D6B-428C-BC95-6FE56D73396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96065C74-5B85-47B3-B17B-B292C2EE9864}" type="datetimeFigureOut">
              <a:rPr lang="en-US" smtClean="0"/>
              <a:pPr/>
              <a:t>4/27/2020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A96B0785-5D6B-428C-BC95-6FE56D73396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6065C74-5B85-47B3-B17B-B292C2EE9864}" type="datetimeFigureOut">
              <a:rPr lang="en-US" smtClean="0"/>
              <a:pPr/>
              <a:t>4/27/2020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A96B0785-5D6B-428C-BC95-6FE56D73396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96065C74-5B85-47B3-B17B-B292C2EE9864}" type="datetimeFigureOut">
              <a:rPr lang="en-US" smtClean="0"/>
              <a:pPr/>
              <a:t>4/27/2020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96B0785-5D6B-428C-BC95-6FE56D73396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4"/>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6065C74-5B85-47B3-B17B-B292C2EE9864}" type="datetimeFigureOut">
              <a:rPr lang="en-US" smtClean="0"/>
              <a:pPr/>
              <a:t>4/27/2020</a:t>
            </a:fld>
            <a:endParaRPr lang="en-US"/>
          </a:p>
        </p:txBody>
      </p:sp>
      <p:sp>
        <p:nvSpPr>
          <p:cNvPr id="6" name="Footer Placeholder 5"/>
          <p:cNvSpPr>
            <a:spLocks noGrp="1"/>
          </p:cNvSpPr>
          <p:nvPr>
            <p:ph type="ftr" sz="quarter" idx="11"/>
          </p:nvPr>
        </p:nvSpPr>
        <p:spPr>
          <a:xfrm>
            <a:off x="4380074" y="6407946"/>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A96B0785-5D6B-428C-BC95-6FE56D73396B}" type="slidenum">
              <a:rPr lang="en-US" smtClean="0"/>
              <a:pPr/>
              <a:t>‹#›</a:t>
            </a:fld>
            <a:endParaRPr lang="en-US"/>
          </a:p>
        </p:txBody>
      </p:sp>
      <p:sp>
        <p:nvSpPr>
          <p:cNvPr id="2" name="Title 1"/>
          <p:cNvSpPr>
            <a:spLocks noGrp="1"/>
          </p:cNvSpPr>
          <p:nvPr>
            <p:ph type="title"/>
          </p:nvPr>
        </p:nvSpPr>
        <p:spPr>
          <a:xfrm>
            <a:off x="228600" y="4865124"/>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7" y="5001995"/>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0"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3" y="5791254"/>
            <a:ext cx="3402315"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40"/>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7" y="5001995"/>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0"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3" y="5791254"/>
            <a:ext cx="3402315"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40"/>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30"/>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6065C74-5B85-47B3-B17B-B292C2EE9864}" type="datetimeFigureOut">
              <a:rPr lang="en-US" smtClean="0"/>
              <a:pPr/>
              <a:t>4/27/2020</a:t>
            </a:fld>
            <a:endParaRPr lang="en-US"/>
          </a:p>
        </p:txBody>
      </p:sp>
      <p:sp>
        <p:nvSpPr>
          <p:cNvPr id="22" name="Footer Placeholder 21"/>
          <p:cNvSpPr>
            <a:spLocks noGrp="1"/>
          </p:cNvSpPr>
          <p:nvPr>
            <p:ph type="ftr" sz="quarter" idx="3"/>
          </p:nvPr>
        </p:nvSpPr>
        <p:spPr>
          <a:xfrm>
            <a:off x="4380074" y="6407946"/>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6"/>
            <a:ext cx="365760" cy="365125"/>
          </a:xfrm>
          <a:prstGeom prst="rect">
            <a:avLst/>
          </a:prstGeom>
        </p:spPr>
        <p:txBody>
          <a:bodyPr vert="horz" anchor="b"/>
          <a:lstStyle>
            <a:lvl1pPr algn="r" eaLnBrk="1" latinLnBrk="0" hangingPunct="1">
              <a:defRPr kumimoji="0" sz="1000" b="0">
                <a:solidFill>
                  <a:schemeClr val="tx1"/>
                </a:solidFill>
              </a:defRPr>
            </a:lvl1pPr>
            <a:extLst/>
          </a:lstStyle>
          <a:p>
            <a:fld id="{A96B0785-5D6B-428C-BC95-6FE56D73396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gi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lum bright="70000" contrast="-70000"/>
          </a:blip>
          <a:stretch>
            <a:fillRect/>
          </a:stretch>
        </p:blipFill>
        <p:spPr>
          <a:xfrm>
            <a:off x="0" y="188640"/>
            <a:ext cx="9144000" cy="6669360"/>
          </a:xfrm>
          <a:prstGeom prst="rect">
            <a:avLst/>
          </a:prstGeom>
        </p:spPr>
      </p:pic>
      <p:sp>
        <p:nvSpPr>
          <p:cNvPr id="2" name="Title 1"/>
          <p:cNvSpPr>
            <a:spLocks noGrp="1"/>
          </p:cNvSpPr>
          <p:nvPr>
            <p:ph type="ctrTitle"/>
          </p:nvPr>
        </p:nvSpPr>
        <p:spPr>
          <a:xfrm>
            <a:off x="251520" y="2172913"/>
            <a:ext cx="8784976" cy="3240359"/>
          </a:xfrm>
        </p:spPr>
        <p:txBody>
          <a:bodyPr>
            <a:normAutofit/>
          </a:bodyPr>
          <a:lstStyle/>
          <a:p>
            <a:pPr algn="ctr" rtl="1"/>
            <a:r>
              <a:rPr lang="fa-IR" sz="2400" dirty="0" smtClean="0">
                <a:solidFill>
                  <a:srgbClr val="FF0000"/>
                </a:solidFill>
                <a:effectLst/>
                <a:cs typeface="B Titr" panose="00000700000000000000" pitchFamily="2" charset="-78"/>
              </a:rPr>
              <a:t>عنوان درس:</a:t>
            </a:r>
            <a:r>
              <a:rPr lang="fa-IR" sz="800" dirty="0" smtClean="0">
                <a:solidFill>
                  <a:srgbClr val="FF0000"/>
                </a:solidFill>
                <a:effectLst/>
                <a:cs typeface="B Titr" panose="00000700000000000000" pitchFamily="2" charset="-78"/>
              </a:rPr>
              <a:t/>
            </a:r>
            <a:br>
              <a:rPr lang="fa-IR" sz="800" dirty="0" smtClean="0">
                <a:solidFill>
                  <a:srgbClr val="FF0000"/>
                </a:solidFill>
                <a:effectLst/>
                <a:cs typeface="B Titr" panose="00000700000000000000" pitchFamily="2" charset="-78"/>
              </a:rPr>
            </a:br>
            <a:r>
              <a:rPr lang="fa-IR" sz="2400" dirty="0" smtClean="0">
                <a:solidFill>
                  <a:srgbClr val="FF0000"/>
                </a:solidFill>
                <a:effectLst/>
                <a:cs typeface="B Titr" panose="00000700000000000000" pitchFamily="2" charset="-78"/>
              </a:rPr>
              <a:t/>
            </a:r>
            <a:br>
              <a:rPr lang="fa-IR" sz="2400" dirty="0" smtClean="0">
                <a:solidFill>
                  <a:srgbClr val="FF0000"/>
                </a:solidFill>
                <a:effectLst/>
                <a:cs typeface="B Titr" panose="00000700000000000000" pitchFamily="2" charset="-78"/>
              </a:rPr>
            </a:br>
            <a:r>
              <a:rPr lang="fa-IR" sz="8800" dirty="0" smtClean="0">
                <a:solidFill>
                  <a:schemeClr val="accent1">
                    <a:lumMod val="75000"/>
                  </a:schemeClr>
                </a:solidFill>
                <a:effectLst/>
                <a:cs typeface="B Titr" panose="00000700000000000000" pitchFamily="2" charset="-78"/>
              </a:rPr>
              <a:t>ورزش 1 (هندبال)</a:t>
            </a:r>
            <a:r>
              <a:rPr lang="fa-IR" sz="6000" dirty="0">
                <a:solidFill>
                  <a:schemeClr val="accent1">
                    <a:lumMod val="75000"/>
                  </a:schemeClr>
                </a:solidFill>
                <a:cs typeface="B Titr" panose="00000700000000000000" pitchFamily="2" charset="-78"/>
              </a:rPr>
              <a:t/>
            </a:r>
            <a:br>
              <a:rPr lang="fa-IR" sz="6000" dirty="0">
                <a:solidFill>
                  <a:schemeClr val="accent1">
                    <a:lumMod val="75000"/>
                  </a:schemeClr>
                </a:solidFill>
                <a:cs typeface="B Titr" panose="00000700000000000000" pitchFamily="2" charset="-78"/>
              </a:rPr>
            </a:br>
            <a:r>
              <a:rPr lang="fa-IR" sz="4050" dirty="0">
                <a:solidFill>
                  <a:schemeClr val="accent1">
                    <a:lumMod val="75000"/>
                  </a:schemeClr>
                </a:solidFill>
                <a:cs typeface="B Titr" panose="00000700000000000000" pitchFamily="2" charset="-78"/>
              </a:rPr>
              <a:t/>
            </a:r>
            <a:br>
              <a:rPr lang="fa-IR" sz="4050" dirty="0">
                <a:solidFill>
                  <a:schemeClr val="accent1">
                    <a:lumMod val="75000"/>
                  </a:schemeClr>
                </a:solidFill>
                <a:cs typeface="B Titr" panose="00000700000000000000" pitchFamily="2" charset="-78"/>
              </a:rPr>
            </a:br>
            <a:r>
              <a:rPr lang="fa-IR" sz="2800" dirty="0">
                <a:solidFill>
                  <a:srgbClr val="002060"/>
                </a:solidFill>
                <a:effectLst/>
                <a:cs typeface="B Titr" panose="00000700000000000000" pitchFamily="2" charset="-78"/>
              </a:rPr>
              <a:t>مدرس: </a:t>
            </a:r>
            <a:r>
              <a:rPr lang="fa-IR" sz="2800" dirty="0">
                <a:solidFill>
                  <a:srgbClr val="FF0000"/>
                </a:solidFill>
                <a:effectLst/>
                <a:cs typeface="B Titr" panose="00000700000000000000" pitchFamily="2" charset="-78"/>
              </a:rPr>
              <a:t>دکتر حمزه مرادی</a:t>
            </a:r>
            <a:endParaRPr lang="fa-IR" sz="1500" dirty="0">
              <a:solidFill>
                <a:srgbClr val="FF0000"/>
              </a:solidFill>
              <a:effectLst/>
              <a:cs typeface="B Titr" panose="00000700000000000000" pitchFamily="2" charset="-78"/>
            </a:endParaRPr>
          </a:p>
        </p:txBody>
      </p:sp>
      <p:sp>
        <p:nvSpPr>
          <p:cNvPr id="3" name="Subtitle 2"/>
          <p:cNvSpPr>
            <a:spLocks noGrp="1"/>
          </p:cNvSpPr>
          <p:nvPr>
            <p:ph type="subTitle" idx="1"/>
          </p:nvPr>
        </p:nvSpPr>
        <p:spPr>
          <a:xfrm>
            <a:off x="971600" y="404664"/>
            <a:ext cx="7272808" cy="1772893"/>
          </a:xfrm>
        </p:spPr>
        <p:txBody>
          <a:bodyPr>
            <a:noAutofit/>
          </a:bodyPr>
          <a:lstStyle/>
          <a:p>
            <a:pPr algn="ctr"/>
            <a:r>
              <a:rPr lang="fa-IR" sz="3200" dirty="0">
                <a:solidFill>
                  <a:schemeClr val="bg2">
                    <a:lumMod val="10000"/>
                  </a:schemeClr>
                </a:solidFill>
                <a:cs typeface="B Titr" panose="00000700000000000000" pitchFamily="2" charset="-78"/>
              </a:rPr>
              <a:t>دانشگاه فرهنگیان</a:t>
            </a:r>
          </a:p>
          <a:p>
            <a:pPr algn="ctr"/>
            <a:r>
              <a:rPr lang="fa-IR" sz="2400" dirty="0">
                <a:solidFill>
                  <a:schemeClr val="bg2">
                    <a:lumMod val="10000"/>
                  </a:schemeClr>
                </a:solidFill>
                <a:cs typeface="B Titr" panose="00000700000000000000" pitchFamily="2" charset="-78"/>
              </a:rPr>
              <a:t>پردیس علامه امینی استان آذربایجان </a:t>
            </a:r>
            <a:r>
              <a:rPr lang="fa-IR" sz="2400" dirty="0" smtClean="0">
                <a:solidFill>
                  <a:schemeClr val="bg2">
                    <a:lumMod val="10000"/>
                  </a:schemeClr>
                </a:solidFill>
                <a:cs typeface="B Titr" panose="00000700000000000000" pitchFamily="2" charset="-78"/>
              </a:rPr>
              <a:t>شرقی</a:t>
            </a:r>
          </a:p>
          <a:p>
            <a:pPr algn="ctr"/>
            <a:r>
              <a:rPr lang="fa-IR" sz="2000" dirty="0" smtClean="0">
                <a:solidFill>
                  <a:schemeClr val="bg2">
                    <a:lumMod val="10000"/>
                  </a:schemeClr>
                </a:solidFill>
                <a:cs typeface="B Titr" panose="00000700000000000000" pitchFamily="2" charset="-78"/>
              </a:rPr>
              <a:t>نیمسال  دوم  سال تحصیلی 99-1398</a:t>
            </a:r>
            <a:endParaRPr lang="fa-IR" sz="2000" dirty="0">
              <a:solidFill>
                <a:schemeClr val="bg2">
                  <a:lumMod val="10000"/>
                </a:schemeClr>
              </a:solidFill>
              <a:cs typeface="B Titr" panose="00000700000000000000" pitchFamily="2" charset="-78"/>
            </a:endParaRPr>
          </a:p>
        </p:txBody>
      </p:sp>
    </p:spTree>
    <p:extLst>
      <p:ext uri="{BB962C8B-B14F-4D97-AF65-F5344CB8AC3E}">
        <p14:creationId xmlns:p14="http://schemas.microsoft.com/office/powerpoint/2010/main" val="14826946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descr="113-124-C484-0001.jpg"/>
          <p:cNvPicPr>
            <a:picLocks/>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a:xfrm>
            <a:off x="0" y="2348880"/>
            <a:ext cx="9144000" cy="4509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5400" b="1" dirty="0" smtClean="0">
                <a:solidFill>
                  <a:schemeClr val="accent1"/>
                </a:solidFill>
                <a:cs typeface="B Titr" panose="00000700000000000000" pitchFamily="2" charset="-78"/>
              </a:rPr>
              <a:t>آزمون ها</a:t>
            </a:r>
            <a:endParaRPr lang="en-US" sz="5400" b="1" dirty="0">
              <a:solidFill>
                <a:schemeClr val="accent1"/>
              </a:solidFill>
              <a:cs typeface="B Titr" panose="00000700000000000000" pitchFamily="2" charset="-78"/>
            </a:endParaRPr>
          </a:p>
        </p:txBody>
      </p:sp>
    </p:spTree>
    <p:extLst>
      <p:ext uri="{BB962C8B-B14F-4D97-AF65-F5344CB8AC3E}">
        <p14:creationId xmlns:p14="http://schemas.microsoft.com/office/powerpoint/2010/main" val="4016609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fld id="{F2EB88B4-94B3-461E-94CF-003DA7167168}" type="slidenum">
              <a:rPr lang="ar-SA" altLang="en-US"/>
              <a:pPr/>
              <a:t>3</a:t>
            </a:fld>
            <a:endParaRPr lang="en-US" altLang="en-US"/>
          </a:p>
        </p:txBody>
      </p:sp>
      <p:sp>
        <p:nvSpPr>
          <p:cNvPr id="44035" name="Rectangle 3"/>
          <p:cNvSpPr>
            <a:spLocks noGrp="1" noChangeArrowheads="1"/>
          </p:cNvSpPr>
          <p:nvPr>
            <p:ph type="body" sz="half" idx="1"/>
          </p:nvPr>
        </p:nvSpPr>
        <p:spPr>
          <a:xfrm>
            <a:off x="1763688" y="349796"/>
            <a:ext cx="6336704" cy="685800"/>
          </a:xfrm>
        </p:spPr>
        <p:txBody>
          <a:bodyPr/>
          <a:lstStyle/>
          <a:p>
            <a:pPr algn="ctr" rtl="1">
              <a:lnSpc>
                <a:spcPct val="90000"/>
              </a:lnSpc>
              <a:buFont typeface="Wingdings" panose="05000000000000000000" pitchFamily="2" charset="2"/>
              <a:buNone/>
            </a:pPr>
            <a:r>
              <a:rPr lang="fa-IR" altLang="en-US" sz="4000" b="1" dirty="0" smtClean="0">
                <a:solidFill>
                  <a:srgbClr val="00B0F0"/>
                </a:solidFill>
                <a:cs typeface="B Titr" panose="00000700000000000000" pitchFamily="2" charset="-78"/>
              </a:rPr>
              <a:t>مقدمه</a:t>
            </a:r>
            <a:endParaRPr lang="en-US" altLang="en-US" sz="3600" b="1" dirty="0">
              <a:solidFill>
                <a:srgbClr val="FF0000"/>
              </a:solidFill>
              <a:cs typeface="B Titr" panose="00000700000000000000" pitchFamily="2" charset="-78"/>
            </a:endParaRPr>
          </a:p>
        </p:txBody>
      </p:sp>
      <p:sp>
        <p:nvSpPr>
          <p:cNvPr id="7" name="Rectangle 3"/>
          <p:cNvSpPr txBox="1">
            <a:spLocks noChangeArrowheads="1"/>
          </p:cNvSpPr>
          <p:nvPr/>
        </p:nvSpPr>
        <p:spPr>
          <a:xfrm>
            <a:off x="107504" y="1556792"/>
            <a:ext cx="9036496" cy="4104456"/>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ctr" rtl="1">
              <a:lnSpc>
                <a:spcPct val="200000"/>
              </a:lnSpc>
              <a:buFont typeface="Wingdings" panose="05000000000000000000" pitchFamily="2" charset="2"/>
              <a:buNone/>
            </a:pPr>
            <a:r>
              <a:rPr lang="fa-IR" altLang="en-US" sz="2000" b="1" dirty="0" smtClean="0">
                <a:solidFill>
                  <a:srgbClr val="FF0000"/>
                </a:solidFill>
                <a:cs typeface="B Titr" panose="00000700000000000000" pitchFamily="2" charset="-78"/>
              </a:rPr>
              <a:t>«</a:t>
            </a:r>
            <a:r>
              <a:rPr lang="fa-IR" altLang="en-US" sz="2000" b="1" dirty="0" smtClean="0">
                <a:solidFill>
                  <a:srgbClr val="92D050"/>
                </a:solidFill>
                <a:cs typeface="B Titr" panose="00000700000000000000" pitchFamily="2" charset="-78"/>
              </a:rPr>
              <a:t>تمامی آزمون‌های زیر در صورتی اجرایی می شود که کلاس ها به صورت مجازی صورت پذیرد</a:t>
            </a:r>
            <a:r>
              <a:rPr lang="fa-IR" altLang="en-US" sz="2000" b="1" dirty="0" smtClean="0">
                <a:solidFill>
                  <a:srgbClr val="FF0000"/>
                </a:solidFill>
                <a:cs typeface="B Titr" panose="00000700000000000000" pitchFamily="2" charset="-78"/>
              </a:rPr>
              <a:t>»</a:t>
            </a:r>
          </a:p>
          <a:p>
            <a:pPr algn="just" rtl="1">
              <a:lnSpc>
                <a:spcPct val="200000"/>
              </a:lnSpc>
              <a:buFont typeface="Wingdings" panose="05000000000000000000" pitchFamily="2" charset="2"/>
              <a:buNone/>
            </a:pPr>
            <a:r>
              <a:rPr lang="fa-IR" altLang="en-US" sz="1800" b="1" dirty="0" smtClean="0">
                <a:solidFill>
                  <a:srgbClr val="FF0000"/>
                </a:solidFill>
                <a:cs typeface="B Titr" panose="00000700000000000000" pitchFamily="2" charset="-78"/>
              </a:rPr>
              <a:t>آزمون نظری: </a:t>
            </a:r>
            <a:r>
              <a:rPr lang="fa-IR" altLang="en-US" sz="1800" b="1" dirty="0" smtClean="0">
                <a:cs typeface="B Titr" panose="00000700000000000000" pitchFamily="2" charset="-78"/>
              </a:rPr>
              <a:t>بر اساس مفاهیمی که در اسلاید های </a:t>
            </a:r>
            <a:r>
              <a:rPr lang="fa-IR" altLang="en-US" sz="1800" b="1" dirty="0" smtClean="0">
                <a:cs typeface="B Titr" panose="00000700000000000000" pitchFamily="2" charset="-78"/>
              </a:rPr>
              <a:t> جلسات قبلی </a:t>
            </a:r>
            <a:r>
              <a:rPr lang="fa-IR" altLang="en-US" sz="1800" b="1" dirty="0" smtClean="0">
                <a:cs typeface="B Titr" panose="00000700000000000000" pitchFamily="2" charset="-78"/>
              </a:rPr>
              <a:t>آورده شده است.</a:t>
            </a:r>
            <a:r>
              <a:rPr lang="fa-IR" altLang="en-US" sz="1800" b="1" dirty="0" smtClean="0">
                <a:solidFill>
                  <a:srgbClr val="FF0000"/>
                </a:solidFill>
                <a:cs typeface="B Titr" panose="00000700000000000000" pitchFamily="2" charset="-78"/>
              </a:rPr>
              <a:t>(5 نمره)</a:t>
            </a:r>
          </a:p>
          <a:p>
            <a:pPr algn="just" rtl="1">
              <a:lnSpc>
                <a:spcPct val="200000"/>
              </a:lnSpc>
              <a:buFont typeface="Wingdings" panose="05000000000000000000" pitchFamily="2" charset="2"/>
              <a:buNone/>
            </a:pPr>
            <a:r>
              <a:rPr lang="fa-IR" altLang="en-US" sz="1800" b="1" dirty="0" smtClean="0">
                <a:solidFill>
                  <a:srgbClr val="FF0000"/>
                </a:solidFill>
                <a:cs typeface="B Titr" panose="00000700000000000000" pitchFamily="2" charset="-78"/>
              </a:rPr>
              <a:t>آزمون عملی: </a:t>
            </a:r>
            <a:r>
              <a:rPr lang="fa-IR" altLang="en-US" sz="1800" b="1" dirty="0" smtClean="0">
                <a:cs typeface="B Titr" panose="00000700000000000000" pitchFamily="2" charset="-78"/>
              </a:rPr>
              <a:t>شامل 5 آزمون(3 نمره‌ای) می باشد که در صورت برگزاری کلاس ها به صورت حضوری این آزمون ها از تمامی دانشجویان گرفته می شود. با این حال درصورتی که کلاس ها به صورت حضوری تشکیل نشود، دانشجویان باید تک تک آزمون های عملی را  از خود فیلم گرفته (چه به </a:t>
            </a:r>
            <a:r>
              <a:rPr lang="fa-IR" altLang="en-US" sz="1800" b="1" smtClean="0">
                <a:cs typeface="B Titr" panose="00000700000000000000" pitchFamily="2" charset="-78"/>
              </a:rPr>
              <a:t>صورت </a:t>
            </a:r>
            <a:r>
              <a:rPr lang="fa-IR" altLang="en-US" sz="1800" b="1" smtClean="0">
                <a:cs typeface="B Titr" panose="00000700000000000000" pitchFamily="2" charset="-78"/>
              </a:rPr>
              <a:t>آنلاین </a:t>
            </a:r>
            <a:r>
              <a:rPr lang="fa-IR" altLang="en-US" sz="1800" b="1" dirty="0" smtClean="0">
                <a:cs typeface="B Titr" panose="00000700000000000000" pitchFamily="2" charset="-78"/>
              </a:rPr>
              <a:t>و چه آفلاین)و به استاد مربوطه از طریق پیام رسان های داخلی تحویل دهد.</a:t>
            </a:r>
            <a:r>
              <a:rPr lang="fa-IR" altLang="en-US" sz="1800" b="1" dirty="0" smtClean="0">
                <a:solidFill>
                  <a:srgbClr val="FF0000"/>
                </a:solidFill>
                <a:cs typeface="B Titr" panose="00000700000000000000" pitchFamily="2" charset="-78"/>
              </a:rPr>
              <a:t>(15 نمره)  </a:t>
            </a:r>
            <a:endParaRPr lang="en-US" altLang="en-US" sz="1800" b="1" dirty="0">
              <a:solidFill>
                <a:srgbClr val="FF0000"/>
              </a:solidFill>
              <a:cs typeface="B Titr" panose="00000700000000000000" pitchFamily="2" charset="-78"/>
            </a:endParaRPr>
          </a:p>
        </p:txBody>
      </p:sp>
    </p:spTree>
    <p:extLst>
      <p:ext uri="{BB962C8B-B14F-4D97-AF65-F5344CB8AC3E}">
        <p14:creationId xmlns:p14="http://schemas.microsoft.com/office/powerpoint/2010/main" val="14641064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fade">
                                      <p:cBhvr>
                                        <p:cTn id="7" dur="2000"/>
                                        <p:tgtEl>
                                          <p:spTgt spid="440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2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20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2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fld id="{F2EB88B4-94B3-461E-94CF-003DA7167168}" type="slidenum">
              <a:rPr lang="ar-SA" altLang="en-US"/>
              <a:pPr/>
              <a:t>4</a:t>
            </a:fld>
            <a:endParaRPr lang="en-US" altLang="en-US"/>
          </a:p>
        </p:txBody>
      </p:sp>
      <p:sp>
        <p:nvSpPr>
          <p:cNvPr id="44035" name="Rectangle 3"/>
          <p:cNvSpPr>
            <a:spLocks noGrp="1" noChangeArrowheads="1"/>
          </p:cNvSpPr>
          <p:nvPr>
            <p:ph type="body" sz="half" idx="1"/>
          </p:nvPr>
        </p:nvSpPr>
        <p:spPr>
          <a:xfrm>
            <a:off x="1547156" y="300778"/>
            <a:ext cx="6336704" cy="685800"/>
          </a:xfrm>
        </p:spPr>
        <p:txBody>
          <a:bodyPr/>
          <a:lstStyle/>
          <a:p>
            <a:pPr algn="ctr">
              <a:lnSpc>
                <a:spcPct val="90000"/>
              </a:lnSpc>
              <a:buFont typeface="Wingdings" panose="05000000000000000000" pitchFamily="2" charset="2"/>
              <a:buNone/>
            </a:pPr>
            <a:r>
              <a:rPr lang="fa-IR" altLang="en-US" sz="4000" b="1" dirty="0" smtClean="0">
                <a:solidFill>
                  <a:srgbClr val="00B0F0"/>
                </a:solidFill>
                <a:cs typeface="B Titr" panose="00000700000000000000" pitchFamily="2" charset="-78"/>
              </a:rPr>
              <a:t>آزمون اول: </a:t>
            </a:r>
            <a:r>
              <a:rPr lang="fa-IR" altLang="en-US" sz="4000" b="1" dirty="0" smtClean="0">
                <a:solidFill>
                  <a:srgbClr val="FF0000"/>
                </a:solidFill>
                <a:cs typeface="B Titr" panose="00000700000000000000" pitchFamily="2" charset="-78"/>
              </a:rPr>
              <a:t>طناب زدن</a:t>
            </a:r>
            <a:endParaRPr lang="en-US" altLang="en-US" sz="3600" b="1" dirty="0">
              <a:solidFill>
                <a:srgbClr val="FF0000"/>
              </a:solidFill>
              <a:cs typeface="B Titr" panose="00000700000000000000"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060848"/>
            <a:ext cx="3024336" cy="3400772"/>
          </a:xfrm>
          <a:prstGeom prst="rect">
            <a:avLst/>
          </a:prstGeom>
        </p:spPr>
      </p:pic>
      <p:sp>
        <p:nvSpPr>
          <p:cNvPr id="7" name="Rectangle 3"/>
          <p:cNvSpPr txBox="1">
            <a:spLocks noChangeArrowheads="1"/>
          </p:cNvSpPr>
          <p:nvPr/>
        </p:nvSpPr>
        <p:spPr>
          <a:xfrm>
            <a:off x="287016" y="1182129"/>
            <a:ext cx="8856984" cy="691706"/>
          </a:xfrm>
          <a:prstGeom prst="rect">
            <a:avLst/>
          </a:prstGeom>
        </p:spPr>
        <p:txBody>
          <a:bodyPr vert="horz">
            <a:normAutofit fontScale="925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r" rtl="1">
              <a:lnSpc>
                <a:spcPct val="150000"/>
              </a:lnSpc>
              <a:buFont typeface="Wingdings" panose="05000000000000000000" pitchFamily="2" charset="2"/>
              <a:buNone/>
            </a:pPr>
            <a:r>
              <a:rPr lang="fa-IR" altLang="en-US" sz="1800" b="1" dirty="0" smtClean="0">
                <a:cs typeface="B Titr" panose="00000700000000000000" pitchFamily="2" charset="-78"/>
              </a:rPr>
              <a:t>آزمودنی در مدت زمان یک دقیقه حرکت طناب را انجام داده و تعداد طناب زدن صحیح ملاک ارزیابی می باشد.</a:t>
            </a:r>
            <a:endParaRPr lang="en-US" altLang="en-US" sz="1800" b="1" dirty="0">
              <a:cs typeface="B Titr" panose="00000700000000000000" pitchFamily="2" charset="-78"/>
            </a:endParaRPr>
          </a:p>
        </p:txBody>
      </p:sp>
      <p:graphicFrame>
        <p:nvGraphicFramePr>
          <p:cNvPr id="4" name="Table 3"/>
          <p:cNvGraphicFramePr>
            <a:graphicFrameLocks noGrp="1"/>
          </p:cNvGraphicFramePr>
          <p:nvPr>
            <p:extLst>
              <p:ext uri="{D42A27DB-BD31-4B8C-83A1-F6EECF244321}">
                <p14:modId xmlns:p14="http://schemas.microsoft.com/office/powerpoint/2010/main" val="1282725819"/>
              </p:ext>
            </p:extLst>
          </p:nvPr>
        </p:nvGraphicFramePr>
        <p:xfrm>
          <a:off x="4273624" y="2060847"/>
          <a:ext cx="4546848" cy="4366506"/>
        </p:xfrm>
        <a:graphic>
          <a:graphicData uri="http://schemas.openxmlformats.org/drawingml/2006/table">
            <a:tbl>
              <a:tblPr firstRow="1" firstCol="1" bandRow="1">
                <a:tableStyleId>{5C22544A-7EE6-4342-B048-85BDC9FD1C3A}</a:tableStyleId>
              </a:tblPr>
              <a:tblGrid>
                <a:gridCol w="2273424"/>
                <a:gridCol w="2273424"/>
              </a:tblGrid>
              <a:tr h="436432">
                <a:tc>
                  <a:txBody>
                    <a:bodyPr/>
                    <a:lstStyle/>
                    <a:p>
                      <a:pPr algn="ctr" rtl="1">
                        <a:lnSpc>
                          <a:spcPct val="107000"/>
                        </a:lnSpc>
                        <a:spcAft>
                          <a:spcPts val="0"/>
                        </a:spcAft>
                      </a:pPr>
                      <a:r>
                        <a:rPr lang="ar-SA" sz="1400" dirty="0">
                          <a:effectLst/>
                          <a:cs typeface="B Titr" panose="00000700000000000000" pitchFamily="2" charset="-78"/>
                        </a:rPr>
                        <a:t>نمره</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nchor="ctr"/>
                </a:tc>
                <a:tc>
                  <a:txBody>
                    <a:bodyPr/>
                    <a:lstStyle/>
                    <a:p>
                      <a:pPr algn="ctr" rtl="1">
                        <a:lnSpc>
                          <a:spcPct val="107000"/>
                        </a:lnSpc>
                        <a:spcAft>
                          <a:spcPts val="0"/>
                        </a:spcAft>
                      </a:pPr>
                      <a:r>
                        <a:rPr lang="ar-SA" sz="1400" dirty="0">
                          <a:effectLst/>
                          <a:cs typeface="B Titr" panose="00000700000000000000" pitchFamily="2" charset="-78"/>
                        </a:rPr>
                        <a:t>طناب </a:t>
                      </a:r>
                      <a:r>
                        <a:rPr lang="ar-SA" sz="1400" dirty="0" smtClean="0">
                          <a:effectLst/>
                          <a:cs typeface="B Titr" panose="00000700000000000000" pitchFamily="2" charset="-78"/>
                        </a:rPr>
                        <a:t>زدن</a:t>
                      </a:r>
                      <a:r>
                        <a:rPr lang="fa-IR" sz="1400" dirty="0" smtClean="0">
                          <a:effectLst/>
                          <a:cs typeface="B Titr" panose="00000700000000000000" pitchFamily="2" charset="-78"/>
                        </a:rPr>
                        <a:t> </a:t>
                      </a:r>
                      <a:r>
                        <a:rPr lang="ar-SA" sz="1400" dirty="0" smtClean="0">
                          <a:effectLst/>
                          <a:cs typeface="B Titr" panose="00000700000000000000" pitchFamily="2" charset="-78"/>
                        </a:rPr>
                        <a:t>(تعداد</a:t>
                      </a:r>
                      <a:r>
                        <a:rPr lang="ar-SA" sz="1400" dirty="0">
                          <a:effectLst/>
                          <a:cs typeface="B Titr" panose="00000700000000000000" pitchFamily="2" charset="-78"/>
                        </a:rPr>
                        <a:t>)</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nchor="ctr"/>
                </a:tc>
              </a:tr>
              <a:tr h="206846">
                <a:tc>
                  <a:txBody>
                    <a:bodyPr/>
                    <a:lstStyle/>
                    <a:p>
                      <a:pPr algn="ctr" rtl="1">
                        <a:lnSpc>
                          <a:spcPct val="107000"/>
                        </a:lnSpc>
                        <a:spcAft>
                          <a:spcPts val="0"/>
                        </a:spcAft>
                      </a:pPr>
                      <a:r>
                        <a:rPr lang="ar-SA" sz="1200" dirty="0" smtClean="0">
                          <a:effectLst/>
                          <a:cs typeface="B Titr" panose="00000700000000000000" pitchFamily="2" charset="-78"/>
                        </a:rPr>
                        <a:t>3</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nchor="ctr"/>
                </a:tc>
                <a:tc>
                  <a:txBody>
                    <a:bodyPr/>
                    <a:lstStyle/>
                    <a:p>
                      <a:pPr algn="ctr" rtl="1">
                        <a:lnSpc>
                          <a:spcPct val="107000"/>
                        </a:lnSpc>
                        <a:spcAft>
                          <a:spcPts val="0"/>
                        </a:spcAft>
                      </a:pPr>
                      <a:r>
                        <a:rPr lang="ar-SA" sz="1200" dirty="0">
                          <a:effectLst/>
                          <a:cs typeface="B Titr" panose="00000700000000000000" pitchFamily="2" charset="-78"/>
                        </a:rPr>
                        <a:t>155</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tc>
              </a:tr>
              <a:tr h="206846">
                <a:tc>
                  <a:txBody>
                    <a:bodyPr/>
                    <a:lstStyle/>
                    <a:p>
                      <a:pPr algn="ctr" rtl="1">
                        <a:lnSpc>
                          <a:spcPct val="107000"/>
                        </a:lnSpc>
                        <a:spcAft>
                          <a:spcPts val="0"/>
                        </a:spcAft>
                      </a:pPr>
                      <a:r>
                        <a:rPr lang="fa-IR" sz="1200" dirty="0" smtClean="0">
                          <a:effectLst/>
                          <a:cs typeface="B Titr" panose="00000700000000000000" pitchFamily="2" charset="-78"/>
                        </a:rPr>
                        <a:t>2/85</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nchor="ctr"/>
                </a:tc>
                <a:tc>
                  <a:txBody>
                    <a:bodyPr/>
                    <a:lstStyle/>
                    <a:p>
                      <a:pPr algn="ctr" rtl="1">
                        <a:lnSpc>
                          <a:spcPct val="107000"/>
                        </a:lnSpc>
                        <a:spcAft>
                          <a:spcPts val="0"/>
                        </a:spcAft>
                      </a:pPr>
                      <a:r>
                        <a:rPr lang="ar-SA" sz="1200" dirty="0">
                          <a:effectLst/>
                          <a:cs typeface="B Titr" panose="00000700000000000000" pitchFamily="2" charset="-78"/>
                        </a:rPr>
                        <a:t>150</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tc>
              </a:tr>
              <a:tr h="206846">
                <a:tc>
                  <a:txBody>
                    <a:bodyPr/>
                    <a:lstStyle/>
                    <a:p>
                      <a:pPr algn="ctr" rtl="1">
                        <a:lnSpc>
                          <a:spcPct val="107000"/>
                        </a:lnSpc>
                        <a:spcAft>
                          <a:spcPts val="0"/>
                        </a:spcAft>
                      </a:pPr>
                      <a:r>
                        <a:rPr lang="fa-IR" sz="1200" dirty="0" smtClean="0">
                          <a:effectLst/>
                          <a:cs typeface="B Titr" panose="00000700000000000000" pitchFamily="2" charset="-78"/>
                        </a:rPr>
                        <a:t>2/7</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nchor="ctr"/>
                </a:tc>
                <a:tc>
                  <a:txBody>
                    <a:bodyPr/>
                    <a:lstStyle/>
                    <a:p>
                      <a:pPr algn="ctr" rtl="1">
                        <a:lnSpc>
                          <a:spcPct val="107000"/>
                        </a:lnSpc>
                        <a:spcAft>
                          <a:spcPts val="0"/>
                        </a:spcAft>
                      </a:pPr>
                      <a:r>
                        <a:rPr lang="ar-SA" sz="1200" dirty="0">
                          <a:effectLst/>
                          <a:cs typeface="B Titr" panose="00000700000000000000" pitchFamily="2" charset="-78"/>
                        </a:rPr>
                        <a:t>143</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tc>
              </a:tr>
              <a:tr h="206846">
                <a:tc>
                  <a:txBody>
                    <a:bodyPr/>
                    <a:lstStyle/>
                    <a:p>
                      <a:pPr algn="ctr" rtl="1">
                        <a:lnSpc>
                          <a:spcPct val="107000"/>
                        </a:lnSpc>
                        <a:spcAft>
                          <a:spcPts val="0"/>
                        </a:spcAft>
                      </a:pPr>
                      <a:r>
                        <a:rPr lang="fa-IR" sz="1200" dirty="0" smtClean="0">
                          <a:effectLst/>
                          <a:cs typeface="B Titr" panose="00000700000000000000" pitchFamily="2" charset="-78"/>
                        </a:rPr>
                        <a:t>2/55</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nchor="ctr"/>
                </a:tc>
                <a:tc>
                  <a:txBody>
                    <a:bodyPr/>
                    <a:lstStyle/>
                    <a:p>
                      <a:pPr algn="ctr" rtl="1">
                        <a:lnSpc>
                          <a:spcPct val="107000"/>
                        </a:lnSpc>
                        <a:spcAft>
                          <a:spcPts val="0"/>
                        </a:spcAft>
                      </a:pPr>
                      <a:r>
                        <a:rPr lang="ar-SA" sz="1200" dirty="0">
                          <a:effectLst/>
                          <a:cs typeface="B Titr" panose="00000700000000000000" pitchFamily="2" charset="-78"/>
                        </a:rPr>
                        <a:t>136</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tc>
              </a:tr>
              <a:tr h="206846">
                <a:tc>
                  <a:txBody>
                    <a:bodyPr/>
                    <a:lstStyle/>
                    <a:p>
                      <a:pPr algn="ctr" rtl="1">
                        <a:lnSpc>
                          <a:spcPct val="107000"/>
                        </a:lnSpc>
                        <a:spcAft>
                          <a:spcPts val="0"/>
                        </a:spcAft>
                      </a:pPr>
                      <a:r>
                        <a:rPr lang="fa-IR" sz="1200" dirty="0" smtClean="0">
                          <a:effectLst/>
                          <a:cs typeface="B Titr" panose="00000700000000000000" pitchFamily="2" charset="-78"/>
                        </a:rPr>
                        <a:t>2/4</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nchor="ctr"/>
                </a:tc>
                <a:tc>
                  <a:txBody>
                    <a:bodyPr/>
                    <a:lstStyle/>
                    <a:p>
                      <a:pPr algn="ctr" rtl="1">
                        <a:lnSpc>
                          <a:spcPct val="107000"/>
                        </a:lnSpc>
                        <a:spcAft>
                          <a:spcPts val="0"/>
                        </a:spcAft>
                      </a:pPr>
                      <a:r>
                        <a:rPr lang="ar-SA" sz="1200" dirty="0">
                          <a:effectLst/>
                          <a:cs typeface="B Titr" panose="00000700000000000000" pitchFamily="2" charset="-78"/>
                        </a:rPr>
                        <a:t>130</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tc>
              </a:tr>
              <a:tr h="206846">
                <a:tc>
                  <a:txBody>
                    <a:bodyPr/>
                    <a:lstStyle/>
                    <a:p>
                      <a:pPr algn="ctr" rtl="1">
                        <a:lnSpc>
                          <a:spcPct val="107000"/>
                        </a:lnSpc>
                        <a:spcAft>
                          <a:spcPts val="0"/>
                        </a:spcAft>
                      </a:pPr>
                      <a:r>
                        <a:rPr lang="fa-IR" sz="1200" dirty="0" smtClean="0">
                          <a:effectLst/>
                          <a:cs typeface="B Titr" panose="00000700000000000000" pitchFamily="2" charset="-78"/>
                        </a:rPr>
                        <a:t>2/25</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nchor="ctr"/>
                </a:tc>
                <a:tc>
                  <a:txBody>
                    <a:bodyPr/>
                    <a:lstStyle/>
                    <a:p>
                      <a:pPr algn="ctr" rtl="1">
                        <a:lnSpc>
                          <a:spcPct val="107000"/>
                        </a:lnSpc>
                        <a:spcAft>
                          <a:spcPts val="0"/>
                        </a:spcAft>
                      </a:pPr>
                      <a:r>
                        <a:rPr lang="ar-SA" sz="1200" dirty="0">
                          <a:effectLst/>
                          <a:cs typeface="B Titr" panose="00000700000000000000" pitchFamily="2" charset="-78"/>
                        </a:rPr>
                        <a:t>125</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tc>
              </a:tr>
              <a:tr h="206846">
                <a:tc>
                  <a:txBody>
                    <a:bodyPr/>
                    <a:lstStyle/>
                    <a:p>
                      <a:pPr algn="ctr" rtl="1">
                        <a:lnSpc>
                          <a:spcPct val="107000"/>
                        </a:lnSpc>
                        <a:spcAft>
                          <a:spcPts val="0"/>
                        </a:spcAft>
                      </a:pPr>
                      <a:r>
                        <a:rPr lang="fa-IR" sz="1200" dirty="0" smtClean="0">
                          <a:effectLst/>
                          <a:cs typeface="B Titr" panose="00000700000000000000" pitchFamily="2" charset="-78"/>
                        </a:rPr>
                        <a:t>2/1</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nchor="ctr"/>
                </a:tc>
                <a:tc>
                  <a:txBody>
                    <a:bodyPr/>
                    <a:lstStyle/>
                    <a:p>
                      <a:pPr algn="ctr" rtl="1">
                        <a:lnSpc>
                          <a:spcPct val="107000"/>
                        </a:lnSpc>
                        <a:spcAft>
                          <a:spcPts val="0"/>
                        </a:spcAft>
                      </a:pPr>
                      <a:r>
                        <a:rPr lang="fa-IR" sz="1200" dirty="0">
                          <a:effectLst/>
                          <a:cs typeface="B Titr" panose="00000700000000000000" pitchFamily="2" charset="-78"/>
                        </a:rPr>
                        <a:t>120</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tc>
              </a:tr>
              <a:tr h="206846">
                <a:tc>
                  <a:txBody>
                    <a:bodyPr/>
                    <a:lstStyle/>
                    <a:p>
                      <a:pPr algn="ctr" rtl="1">
                        <a:lnSpc>
                          <a:spcPct val="107000"/>
                        </a:lnSpc>
                        <a:spcAft>
                          <a:spcPts val="0"/>
                        </a:spcAft>
                      </a:pPr>
                      <a:r>
                        <a:rPr lang="fa-IR" sz="1200" dirty="0" smtClean="0">
                          <a:effectLst/>
                          <a:cs typeface="B Titr" panose="00000700000000000000" pitchFamily="2" charset="-78"/>
                        </a:rPr>
                        <a:t>1/95</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nchor="ctr"/>
                </a:tc>
                <a:tc>
                  <a:txBody>
                    <a:bodyPr/>
                    <a:lstStyle/>
                    <a:p>
                      <a:pPr algn="ctr" rtl="1">
                        <a:lnSpc>
                          <a:spcPct val="107000"/>
                        </a:lnSpc>
                        <a:spcAft>
                          <a:spcPts val="0"/>
                        </a:spcAft>
                      </a:pPr>
                      <a:r>
                        <a:rPr lang="ar-SA" sz="1200" dirty="0">
                          <a:effectLst/>
                          <a:cs typeface="B Titr" panose="00000700000000000000" pitchFamily="2" charset="-78"/>
                        </a:rPr>
                        <a:t>116</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tc>
              </a:tr>
              <a:tr h="206846">
                <a:tc>
                  <a:txBody>
                    <a:bodyPr/>
                    <a:lstStyle/>
                    <a:p>
                      <a:pPr algn="ctr" rtl="1">
                        <a:lnSpc>
                          <a:spcPct val="107000"/>
                        </a:lnSpc>
                        <a:spcAft>
                          <a:spcPts val="0"/>
                        </a:spcAft>
                      </a:pPr>
                      <a:r>
                        <a:rPr lang="fa-IR" sz="1200" dirty="0" smtClean="0">
                          <a:effectLst/>
                          <a:cs typeface="B Titr" panose="00000700000000000000" pitchFamily="2" charset="-78"/>
                        </a:rPr>
                        <a:t>1/8</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nchor="ctr"/>
                </a:tc>
                <a:tc>
                  <a:txBody>
                    <a:bodyPr/>
                    <a:lstStyle/>
                    <a:p>
                      <a:pPr algn="ctr" rtl="1">
                        <a:lnSpc>
                          <a:spcPct val="107000"/>
                        </a:lnSpc>
                        <a:spcAft>
                          <a:spcPts val="0"/>
                        </a:spcAft>
                      </a:pPr>
                      <a:r>
                        <a:rPr lang="ar-SA" sz="1200" dirty="0">
                          <a:effectLst/>
                          <a:cs typeface="B Titr" panose="00000700000000000000" pitchFamily="2" charset="-78"/>
                        </a:rPr>
                        <a:t>112</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tc>
              </a:tr>
              <a:tr h="206846">
                <a:tc>
                  <a:txBody>
                    <a:bodyPr/>
                    <a:lstStyle/>
                    <a:p>
                      <a:pPr algn="ctr" rtl="1">
                        <a:lnSpc>
                          <a:spcPct val="107000"/>
                        </a:lnSpc>
                        <a:spcAft>
                          <a:spcPts val="0"/>
                        </a:spcAft>
                      </a:pPr>
                      <a:r>
                        <a:rPr lang="fa-IR" sz="1200" dirty="0" smtClean="0">
                          <a:effectLst/>
                          <a:cs typeface="B Titr" panose="00000700000000000000" pitchFamily="2" charset="-78"/>
                        </a:rPr>
                        <a:t>1/65</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nchor="ctr"/>
                </a:tc>
                <a:tc>
                  <a:txBody>
                    <a:bodyPr/>
                    <a:lstStyle/>
                    <a:p>
                      <a:pPr algn="ctr" rtl="1">
                        <a:lnSpc>
                          <a:spcPct val="107000"/>
                        </a:lnSpc>
                        <a:spcAft>
                          <a:spcPts val="0"/>
                        </a:spcAft>
                      </a:pPr>
                      <a:r>
                        <a:rPr lang="ar-SA" sz="1200" dirty="0">
                          <a:effectLst/>
                          <a:cs typeface="B Titr" panose="00000700000000000000" pitchFamily="2" charset="-78"/>
                        </a:rPr>
                        <a:t>108</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tc>
              </a:tr>
              <a:tr h="206846">
                <a:tc>
                  <a:txBody>
                    <a:bodyPr/>
                    <a:lstStyle/>
                    <a:p>
                      <a:pPr algn="ctr" rtl="1">
                        <a:lnSpc>
                          <a:spcPct val="107000"/>
                        </a:lnSpc>
                        <a:spcAft>
                          <a:spcPts val="0"/>
                        </a:spcAft>
                      </a:pPr>
                      <a:r>
                        <a:rPr lang="fa-IR" sz="1200" dirty="0" smtClean="0">
                          <a:effectLst/>
                          <a:cs typeface="B Titr" panose="00000700000000000000" pitchFamily="2" charset="-78"/>
                        </a:rPr>
                        <a:t>1/5</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nchor="ctr"/>
                </a:tc>
                <a:tc>
                  <a:txBody>
                    <a:bodyPr/>
                    <a:lstStyle/>
                    <a:p>
                      <a:pPr algn="ctr" rtl="1">
                        <a:lnSpc>
                          <a:spcPct val="107000"/>
                        </a:lnSpc>
                        <a:spcAft>
                          <a:spcPts val="0"/>
                        </a:spcAft>
                      </a:pPr>
                      <a:r>
                        <a:rPr lang="ar-SA" sz="1200" dirty="0">
                          <a:effectLst/>
                          <a:cs typeface="B Titr" panose="00000700000000000000" pitchFamily="2" charset="-78"/>
                        </a:rPr>
                        <a:t>104</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tc>
              </a:tr>
              <a:tr h="206846">
                <a:tc>
                  <a:txBody>
                    <a:bodyPr/>
                    <a:lstStyle/>
                    <a:p>
                      <a:pPr algn="ctr" rtl="1">
                        <a:lnSpc>
                          <a:spcPct val="107000"/>
                        </a:lnSpc>
                        <a:spcAft>
                          <a:spcPts val="0"/>
                        </a:spcAft>
                      </a:pPr>
                      <a:r>
                        <a:rPr lang="fa-IR" sz="1200" dirty="0" smtClean="0">
                          <a:effectLst/>
                          <a:cs typeface="B Titr" panose="00000700000000000000" pitchFamily="2" charset="-78"/>
                        </a:rPr>
                        <a:t>1/35</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nchor="ctr"/>
                </a:tc>
                <a:tc>
                  <a:txBody>
                    <a:bodyPr/>
                    <a:lstStyle/>
                    <a:p>
                      <a:pPr algn="ctr" rtl="1">
                        <a:lnSpc>
                          <a:spcPct val="107000"/>
                        </a:lnSpc>
                        <a:spcAft>
                          <a:spcPts val="0"/>
                        </a:spcAft>
                      </a:pPr>
                      <a:r>
                        <a:rPr lang="ar-SA" sz="1200" dirty="0">
                          <a:effectLst/>
                          <a:cs typeface="B Titr" panose="00000700000000000000" pitchFamily="2" charset="-78"/>
                        </a:rPr>
                        <a:t>100</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tc>
              </a:tr>
              <a:tr h="206846">
                <a:tc>
                  <a:txBody>
                    <a:bodyPr/>
                    <a:lstStyle/>
                    <a:p>
                      <a:pPr algn="ctr" rtl="1">
                        <a:lnSpc>
                          <a:spcPct val="107000"/>
                        </a:lnSpc>
                        <a:spcAft>
                          <a:spcPts val="0"/>
                        </a:spcAft>
                      </a:pPr>
                      <a:r>
                        <a:rPr lang="fa-IR" sz="1200" dirty="0" smtClean="0">
                          <a:effectLst/>
                          <a:cs typeface="B Titr" panose="00000700000000000000" pitchFamily="2" charset="-78"/>
                        </a:rPr>
                        <a:t>1/2</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nchor="ctr"/>
                </a:tc>
                <a:tc>
                  <a:txBody>
                    <a:bodyPr/>
                    <a:lstStyle/>
                    <a:p>
                      <a:pPr algn="ctr" rtl="1">
                        <a:lnSpc>
                          <a:spcPct val="107000"/>
                        </a:lnSpc>
                        <a:spcAft>
                          <a:spcPts val="0"/>
                        </a:spcAft>
                      </a:pPr>
                      <a:r>
                        <a:rPr lang="ar-SA" sz="1200" dirty="0">
                          <a:effectLst/>
                          <a:cs typeface="B Titr" panose="00000700000000000000" pitchFamily="2" charset="-78"/>
                        </a:rPr>
                        <a:t>96</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tc>
              </a:tr>
              <a:tr h="206846">
                <a:tc>
                  <a:txBody>
                    <a:bodyPr/>
                    <a:lstStyle/>
                    <a:p>
                      <a:pPr algn="ctr" rtl="1">
                        <a:lnSpc>
                          <a:spcPct val="107000"/>
                        </a:lnSpc>
                        <a:spcAft>
                          <a:spcPts val="0"/>
                        </a:spcAft>
                      </a:pPr>
                      <a:r>
                        <a:rPr lang="ar-SA" sz="1200">
                          <a:effectLst/>
                          <a:cs typeface="B Titr" panose="00000700000000000000" pitchFamily="2" charset="-78"/>
                        </a:rPr>
                        <a:t>1</a:t>
                      </a:r>
                      <a:endParaRPr lang="en-US" sz="100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nchor="ctr"/>
                </a:tc>
                <a:tc>
                  <a:txBody>
                    <a:bodyPr/>
                    <a:lstStyle/>
                    <a:p>
                      <a:pPr algn="ctr" rtl="1">
                        <a:lnSpc>
                          <a:spcPct val="107000"/>
                        </a:lnSpc>
                        <a:spcAft>
                          <a:spcPts val="0"/>
                        </a:spcAft>
                      </a:pPr>
                      <a:r>
                        <a:rPr lang="ar-SA" sz="1200" dirty="0">
                          <a:effectLst/>
                          <a:cs typeface="B Titr" panose="00000700000000000000" pitchFamily="2" charset="-78"/>
                        </a:rPr>
                        <a:t>92</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tc>
              </a:tr>
              <a:tr h="206846">
                <a:tc>
                  <a:txBody>
                    <a:bodyPr/>
                    <a:lstStyle/>
                    <a:p>
                      <a:pPr algn="ctr" rtl="1">
                        <a:lnSpc>
                          <a:spcPct val="107000"/>
                        </a:lnSpc>
                        <a:spcAft>
                          <a:spcPts val="0"/>
                        </a:spcAft>
                      </a:pPr>
                      <a:r>
                        <a:rPr lang="fa-IR" sz="1200" dirty="0" smtClean="0">
                          <a:effectLst/>
                          <a:cs typeface="B Titr" panose="00000700000000000000" pitchFamily="2" charset="-78"/>
                        </a:rPr>
                        <a:t>0/9</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nchor="ctr"/>
                </a:tc>
                <a:tc>
                  <a:txBody>
                    <a:bodyPr/>
                    <a:lstStyle/>
                    <a:p>
                      <a:pPr algn="ctr" rtl="1">
                        <a:lnSpc>
                          <a:spcPct val="107000"/>
                        </a:lnSpc>
                        <a:spcAft>
                          <a:spcPts val="0"/>
                        </a:spcAft>
                      </a:pPr>
                      <a:r>
                        <a:rPr lang="ar-SA" sz="1200" dirty="0">
                          <a:effectLst/>
                          <a:cs typeface="B Titr" panose="00000700000000000000" pitchFamily="2" charset="-78"/>
                        </a:rPr>
                        <a:t>87</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tc>
              </a:tr>
              <a:tr h="206846">
                <a:tc>
                  <a:txBody>
                    <a:bodyPr/>
                    <a:lstStyle/>
                    <a:p>
                      <a:pPr algn="ctr" rtl="1">
                        <a:lnSpc>
                          <a:spcPct val="107000"/>
                        </a:lnSpc>
                        <a:spcAft>
                          <a:spcPts val="0"/>
                        </a:spcAft>
                      </a:pPr>
                      <a:r>
                        <a:rPr lang="fa-IR" sz="1200" dirty="0" smtClean="0">
                          <a:effectLst/>
                          <a:cs typeface="B Titr" panose="00000700000000000000" pitchFamily="2" charset="-78"/>
                        </a:rPr>
                        <a:t>0/75</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nchor="ctr"/>
                </a:tc>
                <a:tc>
                  <a:txBody>
                    <a:bodyPr/>
                    <a:lstStyle/>
                    <a:p>
                      <a:pPr algn="ctr" rtl="1">
                        <a:lnSpc>
                          <a:spcPct val="107000"/>
                        </a:lnSpc>
                        <a:spcAft>
                          <a:spcPts val="0"/>
                        </a:spcAft>
                      </a:pPr>
                      <a:r>
                        <a:rPr lang="ar-SA" sz="1200" dirty="0">
                          <a:effectLst/>
                          <a:cs typeface="B Titr" panose="00000700000000000000" pitchFamily="2" charset="-78"/>
                        </a:rPr>
                        <a:t>83</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tc>
              </a:tr>
              <a:tr h="206846">
                <a:tc>
                  <a:txBody>
                    <a:bodyPr/>
                    <a:lstStyle/>
                    <a:p>
                      <a:pPr algn="ctr" rtl="1">
                        <a:lnSpc>
                          <a:spcPct val="107000"/>
                        </a:lnSpc>
                        <a:spcAft>
                          <a:spcPts val="0"/>
                        </a:spcAft>
                      </a:pPr>
                      <a:r>
                        <a:rPr lang="fa-IR" sz="1200" dirty="0" smtClean="0">
                          <a:effectLst/>
                          <a:cs typeface="B Titr" panose="00000700000000000000" pitchFamily="2" charset="-78"/>
                        </a:rPr>
                        <a:t>0/6</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nchor="ctr"/>
                </a:tc>
                <a:tc>
                  <a:txBody>
                    <a:bodyPr/>
                    <a:lstStyle/>
                    <a:p>
                      <a:pPr algn="ctr" rtl="1">
                        <a:lnSpc>
                          <a:spcPct val="107000"/>
                        </a:lnSpc>
                        <a:spcAft>
                          <a:spcPts val="0"/>
                        </a:spcAft>
                      </a:pPr>
                      <a:r>
                        <a:rPr lang="ar-SA" sz="1200" dirty="0">
                          <a:effectLst/>
                          <a:cs typeface="B Titr" panose="00000700000000000000" pitchFamily="2" charset="-78"/>
                        </a:rPr>
                        <a:t>77</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tc>
              </a:tr>
              <a:tr h="206846">
                <a:tc>
                  <a:txBody>
                    <a:bodyPr/>
                    <a:lstStyle/>
                    <a:p>
                      <a:pPr algn="ctr" rtl="1">
                        <a:lnSpc>
                          <a:spcPct val="107000"/>
                        </a:lnSpc>
                        <a:spcAft>
                          <a:spcPts val="0"/>
                        </a:spcAft>
                      </a:pPr>
                      <a:r>
                        <a:rPr lang="fa-IR" sz="1200" dirty="0" smtClean="0">
                          <a:effectLst/>
                          <a:cs typeface="B Titr" panose="00000700000000000000" pitchFamily="2" charset="-78"/>
                        </a:rPr>
                        <a:t>0/45</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nchor="ctr"/>
                </a:tc>
                <a:tc>
                  <a:txBody>
                    <a:bodyPr/>
                    <a:lstStyle/>
                    <a:p>
                      <a:pPr algn="ctr" rtl="1">
                        <a:lnSpc>
                          <a:spcPct val="107000"/>
                        </a:lnSpc>
                        <a:spcAft>
                          <a:spcPts val="0"/>
                        </a:spcAft>
                      </a:pPr>
                      <a:r>
                        <a:rPr lang="ar-SA" sz="1200" dirty="0">
                          <a:effectLst/>
                          <a:cs typeface="B Titr" panose="00000700000000000000" pitchFamily="2" charset="-78"/>
                        </a:rPr>
                        <a:t>72</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tc>
              </a:tr>
              <a:tr h="206846">
                <a:tc>
                  <a:txBody>
                    <a:bodyPr/>
                    <a:lstStyle/>
                    <a:p>
                      <a:pPr algn="ctr" rtl="1">
                        <a:lnSpc>
                          <a:spcPct val="107000"/>
                        </a:lnSpc>
                        <a:spcAft>
                          <a:spcPts val="0"/>
                        </a:spcAft>
                      </a:pPr>
                      <a:r>
                        <a:rPr lang="fa-IR" sz="1200" dirty="0" smtClean="0">
                          <a:effectLst/>
                          <a:cs typeface="B Titr" panose="00000700000000000000" pitchFamily="2" charset="-78"/>
                        </a:rPr>
                        <a:t>0/3</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nchor="ctr"/>
                </a:tc>
                <a:tc>
                  <a:txBody>
                    <a:bodyPr/>
                    <a:lstStyle/>
                    <a:p>
                      <a:pPr algn="ctr" rtl="1">
                        <a:lnSpc>
                          <a:spcPct val="107000"/>
                        </a:lnSpc>
                        <a:spcAft>
                          <a:spcPts val="0"/>
                        </a:spcAft>
                      </a:pPr>
                      <a:r>
                        <a:rPr lang="ar-SA" sz="1200" dirty="0">
                          <a:effectLst/>
                          <a:cs typeface="B Titr" panose="00000700000000000000" pitchFamily="2" charset="-78"/>
                        </a:rPr>
                        <a:t>64</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tc>
              </a:tr>
            </a:tbl>
          </a:graphicData>
        </a:graphic>
      </p:graphicFrame>
    </p:spTree>
    <p:extLst>
      <p:ext uri="{BB962C8B-B14F-4D97-AF65-F5344CB8AC3E}">
        <p14:creationId xmlns:p14="http://schemas.microsoft.com/office/powerpoint/2010/main" val="115451753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fade">
                                      <p:cBhvr>
                                        <p:cTn id="7" dur="2000"/>
                                        <p:tgtEl>
                                          <p:spTgt spid="440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fld id="{F2EB88B4-94B3-461E-94CF-003DA7167168}" type="slidenum">
              <a:rPr lang="ar-SA" altLang="en-US"/>
              <a:pPr/>
              <a:t>5</a:t>
            </a:fld>
            <a:endParaRPr lang="en-US" altLang="en-US"/>
          </a:p>
        </p:txBody>
      </p:sp>
      <p:sp>
        <p:nvSpPr>
          <p:cNvPr id="44035" name="Rectangle 3"/>
          <p:cNvSpPr>
            <a:spLocks noGrp="1" noChangeArrowheads="1"/>
          </p:cNvSpPr>
          <p:nvPr>
            <p:ph type="body" sz="half" idx="1"/>
          </p:nvPr>
        </p:nvSpPr>
        <p:spPr>
          <a:xfrm>
            <a:off x="1691680" y="206661"/>
            <a:ext cx="6336704" cy="685800"/>
          </a:xfrm>
        </p:spPr>
        <p:txBody>
          <a:bodyPr/>
          <a:lstStyle/>
          <a:p>
            <a:pPr algn="ctr">
              <a:lnSpc>
                <a:spcPct val="90000"/>
              </a:lnSpc>
              <a:buFont typeface="Wingdings" panose="05000000000000000000" pitchFamily="2" charset="2"/>
              <a:buNone/>
            </a:pPr>
            <a:r>
              <a:rPr lang="fa-IR" altLang="en-US" sz="4000" b="1" dirty="0" smtClean="0">
                <a:solidFill>
                  <a:srgbClr val="00B0F0"/>
                </a:solidFill>
                <a:cs typeface="B Titr" panose="00000700000000000000" pitchFamily="2" charset="-78"/>
              </a:rPr>
              <a:t>آزمون دوم: </a:t>
            </a:r>
            <a:r>
              <a:rPr lang="fa-IR" altLang="en-US" sz="4000" b="1" dirty="0" smtClean="0">
                <a:solidFill>
                  <a:srgbClr val="FF0000"/>
                </a:solidFill>
                <a:cs typeface="B Titr" panose="00000700000000000000" pitchFamily="2" charset="-78"/>
              </a:rPr>
              <a:t>شنا روی زمین</a:t>
            </a:r>
            <a:endParaRPr lang="en-US" altLang="en-US" sz="3600" b="1" dirty="0">
              <a:solidFill>
                <a:srgbClr val="FF0000"/>
              </a:solidFill>
              <a:cs typeface="B Titr" panose="00000700000000000000" pitchFamily="2" charset="-78"/>
            </a:endParaRPr>
          </a:p>
        </p:txBody>
      </p:sp>
      <p:sp>
        <p:nvSpPr>
          <p:cNvPr id="7" name="Rectangle 3"/>
          <p:cNvSpPr txBox="1">
            <a:spLocks noChangeArrowheads="1"/>
          </p:cNvSpPr>
          <p:nvPr/>
        </p:nvSpPr>
        <p:spPr>
          <a:xfrm>
            <a:off x="0" y="1006781"/>
            <a:ext cx="9144000" cy="691706"/>
          </a:xfrm>
          <a:prstGeom prst="rect">
            <a:avLst/>
          </a:prstGeom>
        </p:spPr>
        <p:txBody>
          <a:bodyPr vert="horz">
            <a:normAutofit fontScale="925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r" rtl="1">
              <a:lnSpc>
                <a:spcPct val="150000"/>
              </a:lnSpc>
              <a:buFont typeface="Wingdings" panose="05000000000000000000" pitchFamily="2" charset="2"/>
              <a:buNone/>
            </a:pPr>
            <a:r>
              <a:rPr lang="fa-IR" altLang="en-US" sz="1800" b="1" dirty="0" smtClean="0">
                <a:cs typeface="B Titr" panose="00000700000000000000" pitchFamily="2" charset="-78"/>
              </a:rPr>
              <a:t>آزمودنی در </a:t>
            </a:r>
            <a:r>
              <a:rPr lang="fa-IR" altLang="en-US" sz="1800" b="1" dirty="0" smtClean="0">
                <a:solidFill>
                  <a:srgbClr val="FF0000"/>
                </a:solidFill>
                <a:cs typeface="B Titr" panose="00000700000000000000" pitchFamily="2" charset="-78"/>
              </a:rPr>
              <a:t>مدت زمان یک دقیقه </a:t>
            </a:r>
            <a:r>
              <a:rPr lang="fa-IR" altLang="en-US" sz="1800" b="1" dirty="0" smtClean="0">
                <a:cs typeface="B Titr" panose="00000700000000000000" pitchFamily="2" charset="-78"/>
              </a:rPr>
              <a:t>حرکت </a:t>
            </a:r>
            <a:r>
              <a:rPr lang="fa-IR" altLang="en-US" sz="1800" b="1" dirty="0" smtClean="0">
                <a:solidFill>
                  <a:srgbClr val="FF0000"/>
                </a:solidFill>
                <a:cs typeface="B Titr" panose="00000700000000000000" pitchFamily="2" charset="-78"/>
              </a:rPr>
              <a:t>شنا روی زمین </a:t>
            </a:r>
            <a:r>
              <a:rPr lang="fa-IR" altLang="en-US" sz="1800" b="1" dirty="0" smtClean="0">
                <a:cs typeface="B Titr" panose="00000700000000000000" pitchFamily="2" charset="-78"/>
              </a:rPr>
              <a:t>را انجام داده و تعداد حرکت صحیح ملاک ارزیابی می‌باشد.</a:t>
            </a:r>
            <a:endParaRPr lang="en-US" altLang="en-US" sz="1800" b="1" dirty="0">
              <a:cs typeface="B Titr" panose="00000700000000000000" pitchFamily="2"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4641" y="3645024"/>
            <a:ext cx="2660585" cy="222284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134" y="1371123"/>
            <a:ext cx="2727092" cy="2125786"/>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1078432621"/>
              </p:ext>
            </p:extLst>
          </p:nvPr>
        </p:nvGraphicFramePr>
        <p:xfrm>
          <a:off x="4279776" y="2278849"/>
          <a:ext cx="4546848" cy="4131363"/>
        </p:xfrm>
        <a:graphic>
          <a:graphicData uri="http://schemas.openxmlformats.org/drawingml/2006/table">
            <a:tbl>
              <a:tblPr firstRow="1" firstCol="1" bandRow="1">
                <a:tableStyleId>{5C22544A-7EE6-4342-B048-85BDC9FD1C3A}</a:tableStyleId>
              </a:tblPr>
              <a:tblGrid>
                <a:gridCol w="2273424"/>
                <a:gridCol w="2273424"/>
              </a:tblGrid>
              <a:tr h="412930">
                <a:tc>
                  <a:txBody>
                    <a:bodyPr/>
                    <a:lstStyle/>
                    <a:p>
                      <a:pPr algn="ctr" rtl="1">
                        <a:lnSpc>
                          <a:spcPct val="107000"/>
                        </a:lnSpc>
                        <a:spcAft>
                          <a:spcPts val="0"/>
                        </a:spcAft>
                      </a:pPr>
                      <a:r>
                        <a:rPr lang="ar-SA" sz="1400" dirty="0">
                          <a:effectLst/>
                          <a:cs typeface="B Titr" panose="00000700000000000000" pitchFamily="2" charset="-78"/>
                        </a:rPr>
                        <a:t>نمره</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nchor="ctr"/>
                </a:tc>
                <a:tc>
                  <a:txBody>
                    <a:bodyPr/>
                    <a:lstStyle/>
                    <a:p>
                      <a:pPr algn="ctr" rtl="1">
                        <a:lnSpc>
                          <a:spcPct val="107000"/>
                        </a:lnSpc>
                        <a:spcAft>
                          <a:spcPts val="0"/>
                        </a:spcAft>
                      </a:pPr>
                      <a:r>
                        <a:rPr lang="fa-IR" sz="1400" dirty="0" smtClean="0">
                          <a:effectLst/>
                          <a:cs typeface="B Titr" panose="00000700000000000000" pitchFamily="2" charset="-78"/>
                        </a:rPr>
                        <a:t>شنا روی زمین</a:t>
                      </a:r>
                      <a:r>
                        <a:rPr lang="ar-SA" sz="1400" dirty="0" smtClean="0">
                          <a:effectLst/>
                          <a:cs typeface="B Titr" panose="00000700000000000000" pitchFamily="2" charset="-78"/>
                        </a:rPr>
                        <a:t>(تعداد</a:t>
                      </a:r>
                      <a:r>
                        <a:rPr lang="ar-SA" sz="1400" dirty="0">
                          <a:effectLst/>
                          <a:cs typeface="B Titr" panose="00000700000000000000" pitchFamily="2" charset="-78"/>
                        </a:rPr>
                        <a:t>)</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nchor="ctr"/>
                </a:tc>
              </a:tr>
              <a:tr h="173427">
                <a:tc>
                  <a:txBody>
                    <a:bodyPr/>
                    <a:lstStyle/>
                    <a:p>
                      <a:pPr algn="ctr" rtl="1">
                        <a:lnSpc>
                          <a:spcPct val="107000"/>
                        </a:lnSpc>
                        <a:spcAft>
                          <a:spcPts val="0"/>
                        </a:spcAft>
                      </a:pPr>
                      <a:r>
                        <a:rPr lang="ar-SA" sz="1200" dirty="0" smtClean="0">
                          <a:effectLst/>
                          <a:cs typeface="B Titr" panose="00000700000000000000" pitchFamily="2" charset="-78"/>
                        </a:rPr>
                        <a:t>3</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nchor="ctr"/>
                </a:tc>
                <a:tc>
                  <a:txBody>
                    <a:bodyPr/>
                    <a:lstStyle/>
                    <a:p>
                      <a:pPr algn="ctr" rtl="1">
                        <a:lnSpc>
                          <a:spcPct val="107000"/>
                        </a:lnSpc>
                      </a:pPr>
                      <a:r>
                        <a:rPr lang="ar-SA" sz="1100" dirty="0">
                          <a:effectLst/>
                          <a:cs typeface="B Titr" panose="00000700000000000000" pitchFamily="2" charset="-78"/>
                        </a:rPr>
                        <a:t>48</a:t>
                      </a:r>
                      <a:endParaRPr lang="en-US" sz="1100" dirty="0">
                        <a:effectLst/>
                        <a:latin typeface="Calibri" panose="020F0502020204030204" pitchFamily="34" charset="0"/>
                        <a:cs typeface="B Titr" panose="00000700000000000000" pitchFamily="2" charset="-78"/>
                      </a:endParaRPr>
                    </a:p>
                  </a:txBody>
                  <a:tcPr marL="68580" marR="68580" marT="0" marB="0"/>
                </a:tc>
              </a:tr>
              <a:tr h="173427">
                <a:tc>
                  <a:txBody>
                    <a:bodyPr/>
                    <a:lstStyle/>
                    <a:p>
                      <a:pPr algn="ctr" rtl="1">
                        <a:lnSpc>
                          <a:spcPct val="107000"/>
                        </a:lnSpc>
                        <a:spcAft>
                          <a:spcPts val="0"/>
                        </a:spcAft>
                      </a:pPr>
                      <a:r>
                        <a:rPr lang="fa-IR" sz="1200" dirty="0" smtClean="0">
                          <a:effectLst/>
                          <a:cs typeface="B Titr" panose="00000700000000000000" pitchFamily="2" charset="-78"/>
                        </a:rPr>
                        <a:t>2/85</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nchor="ctr"/>
                </a:tc>
                <a:tc>
                  <a:txBody>
                    <a:bodyPr/>
                    <a:lstStyle/>
                    <a:p>
                      <a:pPr algn="ctr" rtl="1">
                        <a:lnSpc>
                          <a:spcPct val="107000"/>
                        </a:lnSpc>
                      </a:pPr>
                      <a:r>
                        <a:rPr lang="ar-SA" sz="1100" dirty="0">
                          <a:effectLst/>
                          <a:cs typeface="B Titr" panose="00000700000000000000" pitchFamily="2" charset="-78"/>
                        </a:rPr>
                        <a:t>46</a:t>
                      </a:r>
                      <a:endParaRPr lang="en-US" sz="1100" dirty="0">
                        <a:effectLst/>
                        <a:latin typeface="Calibri" panose="020F0502020204030204" pitchFamily="34" charset="0"/>
                        <a:cs typeface="B Titr" panose="00000700000000000000" pitchFamily="2" charset="-78"/>
                      </a:endParaRPr>
                    </a:p>
                  </a:txBody>
                  <a:tcPr marL="68580" marR="68580" marT="0" marB="0"/>
                </a:tc>
              </a:tr>
              <a:tr h="173427">
                <a:tc>
                  <a:txBody>
                    <a:bodyPr/>
                    <a:lstStyle/>
                    <a:p>
                      <a:pPr algn="ctr" rtl="1">
                        <a:lnSpc>
                          <a:spcPct val="107000"/>
                        </a:lnSpc>
                        <a:spcAft>
                          <a:spcPts val="0"/>
                        </a:spcAft>
                      </a:pPr>
                      <a:r>
                        <a:rPr lang="fa-IR" sz="1200" dirty="0" smtClean="0">
                          <a:effectLst/>
                          <a:cs typeface="B Titr" panose="00000700000000000000" pitchFamily="2" charset="-78"/>
                        </a:rPr>
                        <a:t>2/7</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nchor="ctr"/>
                </a:tc>
                <a:tc>
                  <a:txBody>
                    <a:bodyPr/>
                    <a:lstStyle/>
                    <a:p>
                      <a:pPr algn="ctr" rtl="1">
                        <a:lnSpc>
                          <a:spcPct val="107000"/>
                        </a:lnSpc>
                      </a:pPr>
                      <a:r>
                        <a:rPr lang="ar-SA" sz="1100" dirty="0">
                          <a:effectLst/>
                          <a:cs typeface="B Titr" panose="00000700000000000000" pitchFamily="2" charset="-78"/>
                        </a:rPr>
                        <a:t>44</a:t>
                      </a:r>
                      <a:endParaRPr lang="en-US" sz="1100" dirty="0">
                        <a:effectLst/>
                        <a:latin typeface="Calibri" panose="020F0502020204030204" pitchFamily="34" charset="0"/>
                        <a:cs typeface="B Titr" panose="00000700000000000000" pitchFamily="2" charset="-78"/>
                      </a:endParaRPr>
                    </a:p>
                  </a:txBody>
                  <a:tcPr marL="68580" marR="68580" marT="0" marB="0"/>
                </a:tc>
              </a:tr>
              <a:tr h="173427">
                <a:tc>
                  <a:txBody>
                    <a:bodyPr/>
                    <a:lstStyle/>
                    <a:p>
                      <a:pPr algn="ctr" rtl="1">
                        <a:lnSpc>
                          <a:spcPct val="107000"/>
                        </a:lnSpc>
                        <a:spcAft>
                          <a:spcPts val="0"/>
                        </a:spcAft>
                      </a:pPr>
                      <a:r>
                        <a:rPr lang="fa-IR" sz="1200" dirty="0" smtClean="0">
                          <a:effectLst/>
                          <a:cs typeface="B Titr" panose="00000700000000000000" pitchFamily="2" charset="-78"/>
                        </a:rPr>
                        <a:t>2/55</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nchor="ctr"/>
                </a:tc>
                <a:tc>
                  <a:txBody>
                    <a:bodyPr/>
                    <a:lstStyle/>
                    <a:p>
                      <a:pPr algn="ctr" rtl="1">
                        <a:lnSpc>
                          <a:spcPct val="107000"/>
                        </a:lnSpc>
                      </a:pPr>
                      <a:r>
                        <a:rPr lang="ar-SA" sz="1100" dirty="0">
                          <a:effectLst/>
                          <a:cs typeface="B Titr" panose="00000700000000000000" pitchFamily="2" charset="-78"/>
                        </a:rPr>
                        <a:t>42</a:t>
                      </a:r>
                      <a:endParaRPr lang="en-US" sz="1100" dirty="0">
                        <a:effectLst/>
                        <a:latin typeface="Calibri" panose="020F0502020204030204" pitchFamily="34" charset="0"/>
                        <a:cs typeface="B Titr" panose="00000700000000000000" pitchFamily="2" charset="-78"/>
                      </a:endParaRPr>
                    </a:p>
                  </a:txBody>
                  <a:tcPr marL="68580" marR="68580" marT="0" marB="0"/>
                </a:tc>
              </a:tr>
              <a:tr h="173427">
                <a:tc>
                  <a:txBody>
                    <a:bodyPr/>
                    <a:lstStyle/>
                    <a:p>
                      <a:pPr algn="ctr" rtl="1">
                        <a:lnSpc>
                          <a:spcPct val="107000"/>
                        </a:lnSpc>
                        <a:spcAft>
                          <a:spcPts val="0"/>
                        </a:spcAft>
                      </a:pPr>
                      <a:r>
                        <a:rPr lang="fa-IR" sz="1200" dirty="0" smtClean="0">
                          <a:effectLst/>
                          <a:cs typeface="B Titr" panose="00000700000000000000" pitchFamily="2" charset="-78"/>
                        </a:rPr>
                        <a:t>2/4</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nchor="ctr"/>
                </a:tc>
                <a:tc>
                  <a:txBody>
                    <a:bodyPr/>
                    <a:lstStyle/>
                    <a:p>
                      <a:pPr algn="ctr" rtl="1">
                        <a:lnSpc>
                          <a:spcPct val="107000"/>
                        </a:lnSpc>
                      </a:pPr>
                      <a:r>
                        <a:rPr lang="ar-SA" sz="1100" dirty="0">
                          <a:effectLst/>
                          <a:cs typeface="B Titr" panose="00000700000000000000" pitchFamily="2" charset="-78"/>
                        </a:rPr>
                        <a:t>40</a:t>
                      </a:r>
                      <a:endParaRPr lang="en-US" sz="1100" dirty="0">
                        <a:effectLst/>
                        <a:latin typeface="Calibri" panose="020F0502020204030204" pitchFamily="34" charset="0"/>
                        <a:cs typeface="B Titr" panose="00000700000000000000" pitchFamily="2" charset="-78"/>
                      </a:endParaRPr>
                    </a:p>
                  </a:txBody>
                  <a:tcPr marL="68580" marR="68580" marT="0" marB="0"/>
                </a:tc>
              </a:tr>
              <a:tr h="173427">
                <a:tc>
                  <a:txBody>
                    <a:bodyPr/>
                    <a:lstStyle/>
                    <a:p>
                      <a:pPr algn="ctr" rtl="1">
                        <a:lnSpc>
                          <a:spcPct val="107000"/>
                        </a:lnSpc>
                        <a:spcAft>
                          <a:spcPts val="0"/>
                        </a:spcAft>
                      </a:pPr>
                      <a:r>
                        <a:rPr lang="fa-IR" sz="1200" dirty="0" smtClean="0">
                          <a:effectLst/>
                          <a:cs typeface="B Titr" panose="00000700000000000000" pitchFamily="2" charset="-78"/>
                        </a:rPr>
                        <a:t>2/25</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nchor="ctr"/>
                </a:tc>
                <a:tc>
                  <a:txBody>
                    <a:bodyPr/>
                    <a:lstStyle/>
                    <a:p>
                      <a:pPr algn="ctr" rtl="1">
                        <a:lnSpc>
                          <a:spcPct val="107000"/>
                        </a:lnSpc>
                      </a:pPr>
                      <a:r>
                        <a:rPr lang="ar-SA" sz="1100" dirty="0">
                          <a:effectLst/>
                          <a:cs typeface="B Titr" panose="00000700000000000000" pitchFamily="2" charset="-78"/>
                        </a:rPr>
                        <a:t>38</a:t>
                      </a:r>
                      <a:endParaRPr lang="en-US" sz="1100" dirty="0">
                        <a:effectLst/>
                        <a:latin typeface="Calibri" panose="020F0502020204030204" pitchFamily="34" charset="0"/>
                        <a:cs typeface="B Titr" panose="00000700000000000000" pitchFamily="2" charset="-78"/>
                      </a:endParaRPr>
                    </a:p>
                  </a:txBody>
                  <a:tcPr marL="68580" marR="68580" marT="0" marB="0"/>
                </a:tc>
              </a:tr>
              <a:tr h="173427">
                <a:tc>
                  <a:txBody>
                    <a:bodyPr/>
                    <a:lstStyle/>
                    <a:p>
                      <a:pPr algn="ctr" rtl="1">
                        <a:lnSpc>
                          <a:spcPct val="107000"/>
                        </a:lnSpc>
                        <a:spcAft>
                          <a:spcPts val="0"/>
                        </a:spcAft>
                      </a:pPr>
                      <a:r>
                        <a:rPr lang="fa-IR" sz="1200" dirty="0" smtClean="0">
                          <a:effectLst/>
                          <a:cs typeface="B Titr" panose="00000700000000000000" pitchFamily="2" charset="-78"/>
                        </a:rPr>
                        <a:t>2/1</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nchor="ctr"/>
                </a:tc>
                <a:tc>
                  <a:txBody>
                    <a:bodyPr/>
                    <a:lstStyle/>
                    <a:p>
                      <a:pPr algn="ctr" rtl="1">
                        <a:lnSpc>
                          <a:spcPct val="107000"/>
                        </a:lnSpc>
                      </a:pPr>
                      <a:r>
                        <a:rPr lang="ar-SA" sz="1100" dirty="0">
                          <a:effectLst/>
                          <a:cs typeface="B Titr" panose="00000700000000000000" pitchFamily="2" charset="-78"/>
                        </a:rPr>
                        <a:t>36</a:t>
                      </a:r>
                      <a:endParaRPr lang="en-US" sz="1100" dirty="0">
                        <a:effectLst/>
                        <a:latin typeface="Calibri" panose="020F0502020204030204" pitchFamily="34" charset="0"/>
                        <a:cs typeface="B Titr" panose="00000700000000000000" pitchFamily="2" charset="-78"/>
                      </a:endParaRPr>
                    </a:p>
                  </a:txBody>
                  <a:tcPr marL="68580" marR="68580" marT="0" marB="0"/>
                </a:tc>
              </a:tr>
              <a:tr h="173427">
                <a:tc>
                  <a:txBody>
                    <a:bodyPr/>
                    <a:lstStyle/>
                    <a:p>
                      <a:pPr algn="ctr" rtl="1">
                        <a:lnSpc>
                          <a:spcPct val="107000"/>
                        </a:lnSpc>
                        <a:spcAft>
                          <a:spcPts val="0"/>
                        </a:spcAft>
                      </a:pPr>
                      <a:r>
                        <a:rPr lang="fa-IR" sz="1200" dirty="0" smtClean="0">
                          <a:effectLst/>
                          <a:cs typeface="B Titr" panose="00000700000000000000" pitchFamily="2" charset="-78"/>
                        </a:rPr>
                        <a:t>1/95</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nchor="ctr"/>
                </a:tc>
                <a:tc>
                  <a:txBody>
                    <a:bodyPr/>
                    <a:lstStyle/>
                    <a:p>
                      <a:pPr algn="ctr" rtl="1">
                        <a:lnSpc>
                          <a:spcPct val="107000"/>
                        </a:lnSpc>
                      </a:pPr>
                      <a:r>
                        <a:rPr lang="ar-SA" sz="1100" dirty="0">
                          <a:effectLst/>
                          <a:cs typeface="B Titr" panose="00000700000000000000" pitchFamily="2" charset="-78"/>
                        </a:rPr>
                        <a:t>34</a:t>
                      </a:r>
                      <a:endParaRPr lang="en-US" sz="1100" dirty="0">
                        <a:effectLst/>
                        <a:latin typeface="Calibri" panose="020F0502020204030204" pitchFamily="34" charset="0"/>
                        <a:cs typeface="B Titr" panose="00000700000000000000" pitchFamily="2" charset="-78"/>
                      </a:endParaRPr>
                    </a:p>
                  </a:txBody>
                  <a:tcPr marL="68580" marR="68580" marT="0" marB="0"/>
                </a:tc>
              </a:tr>
              <a:tr h="173427">
                <a:tc>
                  <a:txBody>
                    <a:bodyPr/>
                    <a:lstStyle/>
                    <a:p>
                      <a:pPr algn="ctr" rtl="1">
                        <a:lnSpc>
                          <a:spcPct val="107000"/>
                        </a:lnSpc>
                        <a:spcAft>
                          <a:spcPts val="0"/>
                        </a:spcAft>
                      </a:pPr>
                      <a:r>
                        <a:rPr lang="fa-IR" sz="1200" dirty="0" smtClean="0">
                          <a:effectLst/>
                          <a:cs typeface="B Titr" panose="00000700000000000000" pitchFamily="2" charset="-78"/>
                        </a:rPr>
                        <a:t>1/8</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nchor="ctr"/>
                </a:tc>
                <a:tc>
                  <a:txBody>
                    <a:bodyPr/>
                    <a:lstStyle/>
                    <a:p>
                      <a:pPr algn="ctr" rtl="1">
                        <a:lnSpc>
                          <a:spcPct val="107000"/>
                        </a:lnSpc>
                      </a:pPr>
                      <a:r>
                        <a:rPr lang="ar-SA" sz="1100" dirty="0">
                          <a:effectLst/>
                          <a:cs typeface="B Titr" panose="00000700000000000000" pitchFamily="2" charset="-78"/>
                        </a:rPr>
                        <a:t>32</a:t>
                      </a:r>
                      <a:endParaRPr lang="en-US" sz="1100" dirty="0">
                        <a:effectLst/>
                        <a:latin typeface="Calibri" panose="020F0502020204030204" pitchFamily="34" charset="0"/>
                        <a:cs typeface="B Titr" panose="00000700000000000000" pitchFamily="2" charset="-78"/>
                      </a:endParaRPr>
                    </a:p>
                  </a:txBody>
                  <a:tcPr marL="68580" marR="68580" marT="0" marB="0"/>
                </a:tc>
              </a:tr>
              <a:tr h="173427">
                <a:tc>
                  <a:txBody>
                    <a:bodyPr/>
                    <a:lstStyle/>
                    <a:p>
                      <a:pPr algn="ctr" rtl="1">
                        <a:lnSpc>
                          <a:spcPct val="107000"/>
                        </a:lnSpc>
                        <a:spcAft>
                          <a:spcPts val="0"/>
                        </a:spcAft>
                      </a:pPr>
                      <a:r>
                        <a:rPr lang="fa-IR" sz="1200" dirty="0" smtClean="0">
                          <a:effectLst/>
                          <a:cs typeface="B Titr" panose="00000700000000000000" pitchFamily="2" charset="-78"/>
                        </a:rPr>
                        <a:t>1/65</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nchor="ctr"/>
                </a:tc>
                <a:tc>
                  <a:txBody>
                    <a:bodyPr/>
                    <a:lstStyle/>
                    <a:p>
                      <a:pPr algn="ctr" rtl="1">
                        <a:lnSpc>
                          <a:spcPct val="107000"/>
                        </a:lnSpc>
                      </a:pPr>
                      <a:r>
                        <a:rPr lang="ar-SA" sz="1100" dirty="0">
                          <a:effectLst/>
                          <a:cs typeface="B Titr" panose="00000700000000000000" pitchFamily="2" charset="-78"/>
                        </a:rPr>
                        <a:t>30</a:t>
                      </a:r>
                      <a:endParaRPr lang="en-US" sz="1100" dirty="0">
                        <a:effectLst/>
                        <a:latin typeface="Calibri" panose="020F0502020204030204" pitchFamily="34" charset="0"/>
                        <a:cs typeface="B Titr" panose="00000700000000000000" pitchFamily="2" charset="-78"/>
                      </a:endParaRPr>
                    </a:p>
                  </a:txBody>
                  <a:tcPr marL="68580" marR="68580" marT="0" marB="0"/>
                </a:tc>
              </a:tr>
              <a:tr h="173427">
                <a:tc>
                  <a:txBody>
                    <a:bodyPr/>
                    <a:lstStyle/>
                    <a:p>
                      <a:pPr algn="ctr" rtl="1">
                        <a:lnSpc>
                          <a:spcPct val="107000"/>
                        </a:lnSpc>
                        <a:spcAft>
                          <a:spcPts val="0"/>
                        </a:spcAft>
                      </a:pPr>
                      <a:r>
                        <a:rPr lang="fa-IR" sz="1200" dirty="0" smtClean="0">
                          <a:effectLst/>
                          <a:cs typeface="B Titr" panose="00000700000000000000" pitchFamily="2" charset="-78"/>
                        </a:rPr>
                        <a:t>1/5</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nchor="ctr"/>
                </a:tc>
                <a:tc>
                  <a:txBody>
                    <a:bodyPr/>
                    <a:lstStyle/>
                    <a:p>
                      <a:pPr algn="ctr" rtl="1">
                        <a:lnSpc>
                          <a:spcPct val="107000"/>
                        </a:lnSpc>
                      </a:pPr>
                      <a:r>
                        <a:rPr lang="ar-SA" sz="1100" dirty="0">
                          <a:effectLst/>
                          <a:cs typeface="B Titr" panose="00000700000000000000" pitchFamily="2" charset="-78"/>
                        </a:rPr>
                        <a:t>28</a:t>
                      </a:r>
                      <a:endParaRPr lang="en-US" sz="1100" dirty="0">
                        <a:effectLst/>
                        <a:latin typeface="Calibri" panose="020F0502020204030204" pitchFamily="34" charset="0"/>
                        <a:cs typeface="B Titr" panose="00000700000000000000" pitchFamily="2" charset="-78"/>
                      </a:endParaRPr>
                    </a:p>
                  </a:txBody>
                  <a:tcPr marL="68580" marR="68580" marT="0" marB="0"/>
                </a:tc>
              </a:tr>
              <a:tr h="173427">
                <a:tc>
                  <a:txBody>
                    <a:bodyPr/>
                    <a:lstStyle/>
                    <a:p>
                      <a:pPr algn="ctr" rtl="1">
                        <a:lnSpc>
                          <a:spcPct val="107000"/>
                        </a:lnSpc>
                        <a:spcAft>
                          <a:spcPts val="0"/>
                        </a:spcAft>
                      </a:pPr>
                      <a:r>
                        <a:rPr lang="fa-IR" sz="1200" dirty="0" smtClean="0">
                          <a:effectLst/>
                          <a:cs typeface="B Titr" panose="00000700000000000000" pitchFamily="2" charset="-78"/>
                        </a:rPr>
                        <a:t>1/35</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nchor="ctr"/>
                </a:tc>
                <a:tc>
                  <a:txBody>
                    <a:bodyPr/>
                    <a:lstStyle/>
                    <a:p>
                      <a:pPr algn="ctr" rtl="1">
                        <a:lnSpc>
                          <a:spcPct val="107000"/>
                        </a:lnSpc>
                      </a:pPr>
                      <a:r>
                        <a:rPr lang="ar-SA" sz="1100" dirty="0">
                          <a:effectLst/>
                          <a:cs typeface="B Titr" panose="00000700000000000000" pitchFamily="2" charset="-78"/>
                        </a:rPr>
                        <a:t>27</a:t>
                      </a:r>
                      <a:endParaRPr lang="en-US" sz="1100" dirty="0">
                        <a:effectLst/>
                        <a:latin typeface="Calibri" panose="020F0502020204030204" pitchFamily="34" charset="0"/>
                        <a:cs typeface="B Titr" panose="00000700000000000000" pitchFamily="2" charset="-78"/>
                      </a:endParaRPr>
                    </a:p>
                  </a:txBody>
                  <a:tcPr marL="68580" marR="68580" marT="0" marB="0"/>
                </a:tc>
              </a:tr>
              <a:tr h="173427">
                <a:tc>
                  <a:txBody>
                    <a:bodyPr/>
                    <a:lstStyle/>
                    <a:p>
                      <a:pPr algn="ctr" rtl="1">
                        <a:lnSpc>
                          <a:spcPct val="107000"/>
                        </a:lnSpc>
                        <a:spcAft>
                          <a:spcPts val="0"/>
                        </a:spcAft>
                      </a:pPr>
                      <a:r>
                        <a:rPr lang="fa-IR" sz="1200" dirty="0" smtClean="0">
                          <a:effectLst/>
                          <a:cs typeface="B Titr" panose="00000700000000000000" pitchFamily="2" charset="-78"/>
                        </a:rPr>
                        <a:t>1/2</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nchor="ctr"/>
                </a:tc>
                <a:tc>
                  <a:txBody>
                    <a:bodyPr/>
                    <a:lstStyle/>
                    <a:p>
                      <a:pPr algn="ctr" rtl="1">
                        <a:lnSpc>
                          <a:spcPct val="107000"/>
                        </a:lnSpc>
                      </a:pPr>
                      <a:r>
                        <a:rPr lang="ar-SA" sz="1100" dirty="0">
                          <a:effectLst/>
                          <a:cs typeface="B Titr" panose="00000700000000000000" pitchFamily="2" charset="-78"/>
                        </a:rPr>
                        <a:t>26</a:t>
                      </a:r>
                      <a:endParaRPr lang="en-US" sz="1100" dirty="0">
                        <a:effectLst/>
                        <a:latin typeface="Calibri" panose="020F0502020204030204" pitchFamily="34" charset="0"/>
                        <a:cs typeface="B Titr" panose="00000700000000000000" pitchFamily="2" charset="-78"/>
                      </a:endParaRPr>
                    </a:p>
                  </a:txBody>
                  <a:tcPr marL="68580" marR="68580" marT="0" marB="0"/>
                </a:tc>
              </a:tr>
              <a:tr h="173427">
                <a:tc>
                  <a:txBody>
                    <a:bodyPr/>
                    <a:lstStyle/>
                    <a:p>
                      <a:pPr algn="ctr" rtl="1">
                        <a:lnSpc>
                          <a:spcPct val="107000"/>
                        </a:lnSpc>
                        <a:spcAft>
                          <a:spcPts val="0"/>
                        </a:spcAft>
                      </a:pPr>
                      <a:r>
                        <a:rPr lang="ar-SA" sz="1200">
                          <a:effectLst/>
                          <a:cs typeface="B Titr" panose="00000700000000000000" pitchFamily="2" charset="-78"/>
                        </a:rPr>
                        <a:t>1</a:t>
                      </a:r>
                      <a:endParaRPr lang="en-US" sz="100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nchor="ctr"/>
                </a:tc>
                <a:tc>
                  <a:txBody>
                    <a:bodyPr/>
                    <a:lstStyle/>
                    <a:p>
                      <a:pPr algn="ctr" rtl="1">
                        <a:lnSpc>
                          <a:spcPct val="107000"/>
                        </a:lnSpc>
                      </a:pPr>
                      <a:r>
                        <a:rPr lang="ar-SA" sz="1100" dirty="0">
                          <a:effectLst/>
                          <a:cs typeface="B Titr" panose="00000700000000000000" pitchFamily="2" charset="-78"/>
                        </a:rPr>
                        <a:t>25</a:t>
                      </a:r>
                      <a:endParaRPr lang="en-US" sz="1100" dirty="0">
                        <a:effectLst/>
                        <a:latin typeface="Calibri" panose="020F0502020204030204" pitchFamily="34" charset="0"/>
                        <a:cs typeface="B Titr" panose="00000700000000000000" pitchFamily="2" charset="-78"/>
                      </a:endParaRPr>
                    </a:p>
                  </a:txBody>
                  <a:tcPr marL="68580" marR="68580" marT="0" marB="0"/>
                </a:tc>
              </a:tr>
              <a:tr h="173427">
                <a:tc>
                  <a:txBody>
                    <a:bodyPr/>
                    <a:lstStyle/>
                    <a:p>
                      <a:pPr algn="ctr" rtl="1">
                        <a:lnSpc>
                          <a:spcPct val="107000"/>
                        </a:lnSpc>
                        <a:spcAft>
                          <a:spcPts val="0"/>
                        </a:spcAft>
                      </a:pPr>
                      <a:r>
                        <a:rPr lang="fa-IR" sz="1200" dirty="0" smtClean="0">
                          <a:effectLst/>
                          <a:cs typeface="B Titr" panose="00000700000000000000" pitchFamily="2" charset="-78"/>
                        </a:rPr>
                        <a:t>0/9</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nchor="ctr"/>
                </a:tc>
                <a:tc>
                  <a:txBody>
                    <a:bodyPr/>
                    <a:lstStyle/>
                    <a:p>
                      <a:pPr algn="ctr" rtl="1">
                        <a:lnSpc>
                          <a:spcPct val="107000"/>
                        </a:lnSpc>
                      </a:pPr>
                      <a:r>
                        <a:rPr lang="ar-SA" sz="1100" dirty="0">
                          <a:effectLst/>
                          <a:cs typeface="B Titr" panose="00000700000000000000" pitchFamily="2" charset="-78"/>
                        </a:rPr>
                        <a:t>24</a:t>
                      </a:r>
                      <a:endParaRPr lang="en-US" sz="1100" dirty="0">
                        <a:effectLst/>
                        <a:latin typeface="Calibri" panose="020F0502020204030204" pitchFamily="34" charset="0"/>
                        <a:cs typeface="B Titr" panose="00000700000000000000" pitchFamily="2" charset="-78"/>
                      </a:endParaRPr>
                    </a:p>
                  </a:txBody>
                  <a:tcPr marL="68580" marR="68580" marT="0" marB="0"/>
                </a:tc>
              </a:tr>
              <a:tr h="173427">
                <a:tc>
                  <a:txBody>
                    <a:bodyPr/>
                    <a:lstStyle/>
                    <a:p>
                      <a:pPr algn="ctr" rtl="1">
                        <a:lnSpc>
                          <a:spcPct val="107000"/>
                        </a:lnSpc>
                        <a:spcAft>
                          <a:spcPts val="0"/>
                        </a:spcAft>
                      </a:pPr>
                      <a:r>
                        <a:rPr lang="fa-IR" sz="1200" dirty="0" smtClean="0">
                          <a:effectLst/>
                          <a:cs typeface="B Titr" panose="00000700000000000000" pitchFamily="2" charset="-78"/>
                        </a:rPr>
                        <a:t>0/75</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nchor="ctr"/>
                </a:tc>
                <a:tc>
                  <a:txBody>
                    <a:bodyPr/>
                    <a:lstStyle/>
                    <a:p>
                      <a:pPr algn="ctr" rtl="1">
                        <a:lnSpc>
                          <a:spcPct val="107000"/>
                        </a:lnSpc>
                      </a:pPr>
                      <a:r>
                        <a:rPr lang="ar-SA" sz="1100" dirty="0">
                          <a:effectLst/>
                          <a:cs typeface="B Titr" panose="00000700000000000000" pitchFamily="2" charset="-78"/>
                        </a:rPr>
                        <a:t>23</a:t>
                      </a:r>
                      <a:endParaRPr lang="en-US" sz="1100" dirty="0">
                        <a:effectLst/>
                        <a:latin typeface="Calibri" panose="020F0502020204030204" pitchFamily="34" charset="0"/>
                        <a:cs typeface="B Titr" panose="00000700000000000000" pitchFamily="2" charset="-78"/>
                      </a:endParaRPr>
                    </a:p>
                  </a:txBody>
                  <a:tcPr marL="68580" marR="68580" marT="0" marB="0"/>
                </a:tc>
              </a:tr>
              <a:tr h="173427">
                <a:tc>
                  <a:txBody>
                    <a:bodyPr/>
                    <a:lstStyle/>
                    <a:p>
                      <a:pPr algn="ctr" rtl="1">
                        <a:lnSpc>
                          <a:spcPct val="107000"/>
                        </a:lnSpc>
                        <a:spcAft>
                          <a:spcPts val="0"/>
                        </a:spcAft>
                      </a:pPr>
                      <a:r>
                        <a:rPr lang="fa-IR" sz="1200" dirty="0" smtClean="0">
                          <a:effectLst/>
                          <a:cs typeface="B Titr" panose="00000700000000000000" pitchFamily="2" charset="-78"/>
                        </a:rPr>
                        <a:t>0/6</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nchor="ctr"/>
                </a:tc>
                <a:tc>
                  <a:txBody>
                    <a:bodyPr/>
                    <a:lstStyle/>
                    <a:p>
                      <a:pPr algn="ctr" rtl="1">
                        <a:lnSpc>
                          <a:spcPct val="107000"/>
                        </a:lnSpc>
                      </a:pPr>
                      <a:r>
                        <a:rPr lang="ar-SA" sz="1100" dirty="0">
                          <a:effectLst/>
                          <a:cs typeface="B Titr" panose="00000700000000000000" pitchFamily="2" charset="-78"/>
                        </a:rPr>
                        <a:t>22</a:t>
                      </a:r>
                      <a:endParaRPr lang="en-US" sz="1100" dirty="0">
                        <a:effectLst/>
                        <a:latin typeface="Calibri" panose="020F0502020204030204" pitchFamily="34" charset="0"/>
                        <a:cs typeface="B Titr" panose="00000700000000000000" pitchFamily="2" charset="-78"/>
                      </a:endParaRPr>
                    </a:p>
                  </a:txBody>
                  <a:tcPr marL="68580" marR="68580" marT="0" marB="0"/>
                </a:tc>
              </a:tr>
              <a:tr h="173427">
                <a:tc>
                  <a:txBody>
                    <a:bodyPr/>
                    <a:lstStyle/>
                    <a:p>
                      <a:pPr algn="ctr" rtl="1">
                        <a:lnSpc>
                          <a:spcPct val="107000"/>
                        </a:lnSpc>
                        <a:spcAft>
                          <a:spcPts val="0"/>
                        </a:spcAft>
                      </a:pPr>
                      <a:r>
                        <a:rPr lang="fa-IR" sz="1200" dirty="0" smtClean="0">
                          <a:effectLst/>
                          <a:cs typeface="B Titr" panose="00000700000000000000" pitchFamily="2" charset="-78"/>
                        </a:rPr>
                        <a:t>0/45</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nchor="ctr"/>
                </a:tc>
                <a:tc>
                  <a:txBody>
                    <a:bodyPr/>
                    <a:lstStyle/>
                    <a:p>
                      <a:pPr algn="ctr" rtl="1">
                        <a:lnSpc>
                          <a:spcPct val="107000"/>
                        </a:lnSpc>
                      </a:pPr>
                      <a:r>
                        <a:rPr lang="ar-SA" sz="1100" dirty="0">
                          <a:effectLst/>
                          <a:cs typeface="B Titr" panose="00000700000000000000" pitchFamily="2" charset="-78"/>
                        </a:rPr>
                        <a:t>21</a:t>
                      </a:r>
                      <a:endParaRPr lang="en-US" sz="1100" dirty="0">
                        <a:effectLst/>
                        <a:latin typeface="Calibri" panose="020F0502020204030204" pitchFamily="34" charset="0"/>
                        <a:cs typeface="B Titr" panose="00000700000000000000" pitchFamily="2" charset="-78"/>
                      </a:endParaRPr>
                    </a:p>
                  </a:txBody>
                  <a:tcPr marL="68580" marR="68580" marT="0" marB="0"/>
                </a:tc>
              </a:tr>
              <a:tr h="173427">
                <a:tc>
                  <a:txBody>
                    <a:bodyPr/>
                    <a:lstStyle/>
                    <a:p>
                      <a:pPr algn="ctr" rtl="1">
                        <a:lnSpc>
                          <a:spcPct val="107000"/>
                        </a:lnSpc>
                        <a:spcAft>
                          <a:spcPts val="0"/>
                        </a:spcAft>
                      </a:pPr>
                      <a:r>
                        <a:rPr lang="fa-IR" sz="1200" dirty="0" smtClean="0">
                          <a:effectLst/>
                          <a:cs typeface="B Titr" panose="00000700000000000000" pitchFamily="2" charset="-78"/>
                        </a:rPr>
                        <a:t>0/3</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nchor="ctr"/>
                </a:tc>
                <a:tc>
                  <a:txBody>
                    <a:bodyPr/>
                    <a:lstStyle/>
                    <a:p>
                      <a:pPr algn="ctr" rtl="1">
                        <a:lnSpc>
                          <a:spcPct val="107000"/>
                        </a:lnSpc>
                      </a:pPr>
                      <a:r>
                        <a:rPr lang="ar-SA" sz="1100" dirty="0">
                          <a:effectLst/>
                          <a:cs typeface="B Titr" panose="00000700000000000000" pitchFamily="2" charset="-78"/>
                        </a:rPr>
                        <a:t>20</a:t>
                      </a:r>
                      <a:endParaRPr lang="en-US" sz="1100" dirty="0">
                        <a:effectLst/>
                        <a:latin typeface="Calibri" panose="020F0502020204030204" pitchFamily="34" charset="0"/>
                        <a:cs typeface="B Titr" panose="00000700000000000000" pitchFamily="2" charset="-78"/>
                      </a:endParaRPr>
                    </a:p>
                  </a:txBody>
                  <a:tcPr marL="68580" marR="68580" marT="0" marB="0"/>
                </a:tc>
              </a:tr>
            </a:tbl>
          </a:graphicData>
        </a:graphic>
      </p:graphicFrame>
    </p:spTree>
    <p:extLst>
      <p:ext uri="{BB962C8B-B14F-4D97-AF65-F5344CB8AC3E}">
        <p14:creationId xmlns:p14="http://schemas.microsoft.com/office/powerpoint/2010/main" val="250641124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fade">
                                      <p:cBhvr>
                                        <p:cTn id="7" dur="2000"/>
                                        <p:tgtEl>
                                          <p:spTgt spid="440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fld id="{F2EB88B4-94B3-461E-94CF-003DA7167168}" type="slidenum">
              <a:rPr lang="ar-SA" altLang="en-US"/>
              <a:pPr/>
              <a:t>6</a:t>
            </a:fld>
            <a:endParaRPr lang="en-US" altLang="en-US"/>
          </a:p>
        </p:txBody>
      </p:sp>
      <p:sp>
        <p:nvSpPr>
          <p:cNvPr id="44035" name="Rectangle 3"/>
          <p:cNvSpPr>
            <a:spLocks noGrp="1" noChangeArrowheads="1"/>
          </p:cNvSpPr>
          <p:nvPr>
            <p:ph type="body" sz="half" idx="1"/>
          </p:nvPr>
        </p:nvSpPr>
        <p:spPr>
          <a:xfrm>
            <a:off x="1763688" y="349796"/>
            <a:ext cx="6336704" cy="685800"/>
          </a:xfrm>
        </p:spPr>
        <p:txBody>
          <a:bodyPr/>
          <a:lstStyle/>
          <a:p>
            <a:pPr algn="ctr">
              <a:lnSpc>
                <a:spcPct val="90000"/>
              </a:lnSpc>
              <a:buFont typeface="Wingdings" panose="05000000000000000000" pitchFamily="2" charset="2"/>
              <a:buNone/>
            </a:pPr>
            <a:r>
              <a:rPr lang="fa-IR" altLang="en-US" sz="4000" b="1" dirty="0" smtClean="0">
                <a:solidFill>
                  <a:srgbClr val="00B0F0"/>
                </a:solidFill>
                <a:cs typeface="B Titr" panose="00000700000000000000" pitchFamily="2" charset="-78"/>
              </a:rPr>
              <a:t>آزمون سوم: </a:t>
            </a:r>
            <a:r>
              <a:rPr lang="fa-IR" altLang="en-US" sz="4000" b="1" dirty="0" smtClean="0">
                <a:solidFill>
                  <a:srgbClr val="FF0000"/>
                </a:solidFill>
                <a:cs typeface="B Titr" panose="00000700000000000000" pitchFamily="2" charset="-78"/>
              </a:rPr>
              <a:t>درازونشست</a:t>
            </a:r>
            <a:endParaRPr lang="en-US" altLang="en-US" sz="3600" b="1" dirty="0">
              <a:solidFill>
                <a:srgbClr val="FF0000"/>
              </a:solidFill>
              <a:cs typeface="B Titr" panose="00000700000000000000" pitchFamily="2" charset="-78"/>
            </a:endParaRPr>
          </a:p>
        </p:txBody>
      </p:sp>
      <p:sp>
        <p:nvSpPr>
          <p:cNvPr id="6" name="Rectangle 3"/>
          <p:cNvSpPr txBox="1">
            <a:spLocks noChangeArrowheads="1"/>
          </p:cNvSpPr>
          <p:nvPr/>
        </p:nvSpPr>
        <p:spPr>
          <a:xfrm>
            <a:off x="1" y="1556792"/>
            <a:ext cx="9144000" cy="691706"/>
          </a:xfrm>
          <a:prstGeom prst="rect">
            <a:avLst/>
          </a:prstGeom>
        </p:spPr>
        <p:txBody>
          <a:bodyPr vert="horz">
            <a:normAutofit fontScale="925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r" rtl="1">
              <a:lnSpc>
                <a:spcPct val="150000"/>
              </a:lnSpc>
              <a:buFont typeface="Wingdings" panose="05000000000000000000" pitchFamily="2" charset="2"/>
              <a:buNone/>
            </a:pPr>
            <a:r>
              <a:rPr lang="fa-IR" altLang="en-US" sz="1800" b="1" dirty="0" smtClean="0">
                <a:cs typeface="B Titr" panose="00000700000000000000" pitchFamily="2" charset="-78"/>
              </a:rPr>
              <a:t>آزمودنی در </a:t>
            </a:r>
            <a:r>
              <a:rPr lang="fa-IR" altLang="en-US" sz="1800" b="1" dirty="0" smtClean="0">
                <a:solidFill>
                  <a:srgbClr val="FF0000"/>
                </a:solidFill>
                <a:cs typeface="B Titr" panose="00000700000000000000" pitchFamily="2" charset="-78"/>
              </a:rPr>
              <a:t>مدت زمان یک دقیقه </a:t>
            </a:r>
            <a:r>
              <a:rPr lang="fa-IR" altLang="en-US" sz="1800" b="1" dirty="0" smtClean="0">
                <a:cs typeface="B Titr" panose="00000700000000000000" pitchFamily="2" charset="-78"/>
              </a:rPr>
              <a:t>حرکت </a:t>
            </a:r>
            <a:r>
              <a:rPr lang="fa-IR" altLang="en-US" sz="1800" b="1" dirty="0" smtClean="0">
                <a:solidFill>
                  <a:srgbClr val="FF0000"/>
                </a:solidFill>
                <a:cs typeface="B Titr" panose="00000700000000000000" pitchFamily="2" charset="-78"/>
              </a:rPr>
              <a:t>درازونشست</a:t>
            </a:r>
            <a:r>
              <a:rPr lang="fa-IR" altLang="en-US" sz="1800" b="1" dirty="0" smtClean="0">
                <a:cs typeface="B Titr" panose="00000700000000000000" pitchFamily="2" charset="-78"/>
              </a:rPr>
              <a:t> را انجام داده و تعداد حرکت صحیح ملاک ارزیابی می‌باشد.</a:t>
            </a:r>
            <a:endParaRPr lang="en-US" altLang="en-US" sz="1800" b="1" dirty="0">
              <a:cs typeface="B Titr" panose="00000700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266076"/>
            <a:ext cx="3904828" cy="3328764"/>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1227262255"/>
              </p:ext>
            </p:extLst>
          </p:nvPr>
        </p:nvGraphicFramePr>
        <p:xfrm>
          <a:off x="4427984" y="2221750"/>
          <a:ext cx="4546848" cy="4131363"/>
        </p:xfrm>
        <a:graphic>
          <a:graphicData uri="http://schemas.openxmlformats.org/drawingml/2006/table">
            <a:tbl>
              <a:tblPr firstRow="1" firstCol="1" bandRow="1">
                <a:tableStyleId>{5C22544A-7EE6-4342-B048-85BDC9FD1C3A}</a:tableStyleId>
              </a:tblPr>
              <a:tblGrid>
                <a:gridCol w="2273424"/>
                <a:gridCol w="2273424"/>
              </a:tblGrid>
              <a:tr h="412930">
                <a:tc>
                  <a:txBody>
                    <a:bodyPr/>
                    <a:lstStyle/>
                    <a:p>
                      <a:pPr algn="ctr" rtl="1">
                        <a:lnSpc>
                          <a:spcPct val="107000"/>
                        </a:lnSpc>
                        <a:spcAft>
                          <a:spcPts val="0"/>
                        </a:spcAft>
                      </a:pPr>
                      <a:r>
                        <a:rPr lang="ar-SA" sz="1400" dirty="0">
                          <a:effectLst/>
                          <a:cs typeface="B Titr" panose="00000700000000000000" pitchFamily="2" charset="-78"/>
                        </a:rPr>
                        <a:t>نمره</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nchor="ctr"/>
                </a:tc>
                <a:tc>
                  <a:txBody>
                    <a:bodyPr/>
                    <a:lstStyle/>
                    <a:p>
                      <a:pPr algn="ctr" rtl="1">
                        <a:lnSpc>
                          <a:spcPct val="107000"/>
                        </a:lnSpc>
                        <a:spcAft>
                          <a:spcPts val="0"/>
                        </a:spcAft>
                      </a:pPr>
                      <a:r>
                        <a:rPr lang="fa-IR" sz="1400" dirty="0" smtClean="0">
                          <a:effectLst/>
                          <a:cs typeface="B Titr" panose="00000700000000000000" pitchFamily="2" charset="-78"/>
                        </a:rPr>
                        <a:t>درازونشست</a:t>
                      </a:r>
                      <a:r>
                        <a:rPr lang="ar-SA" sz="1400" dirty="0" smtClean="0">
                          <a:effectLst/>
                          <a:cs typeface="B Titr" panose="00000700000000000000" pitchFamily="2" charset="-78"/>
                        </a:rPr>
                        <a:t>(تعداد</a:t>
                      </a:r>
                      <a:r>
                        <a:rPr lang="ar-SA" sz="1400" dirty="0">
                          <a:effectLst/>
                          <a:cs typeface="B Titr" panose="00000700000000000000" pitchFamily="2" charset="-78"/>
                        </a:rPr>
                        <a:t>)</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nchor="ctr"/>
                </a:tc>
              </a:tr>
              <a:tr h="173427">
                <a:tc>
                  <a:txBody>
                    <a:bodyPr/>
                    <a:lstStyle/>
                    <a:p>
                      <a:pPr algn="ctr" rtl="1">
                        <a:lnSpc>
                          <a:spcPct val="107000"/>
                        </a:lnSpc>
                        <a:spcAft>
                          <a:spcPts val="0"/>
                        </a:spcAft>
                      </a:pPr>
                      <a:r>
                        <a:rPr lang="ar-SA" sz="1200" dirty="0" smtClean="0">
                          <a:effectLst/>
                          <a:cs typeface="B Titr" panose="00000700000000000000" pitchFamily="2" charset="-78"/>
                        </a:rPr>
                        <a:t>3</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nchor="ctr"/>
                </a:tc>
                <a:tc>
                  <a:txBody>
                    <a:bodyPr/>
                    <a:lstStyle/>
                    <a:p>
                      <a:pPr algn="ctr" rtl="1">
                        <a:lnSpc>
                          <a:spcPct val="107000"/>
                        </a:lnSpc>
                      </a:pPr>
                      <a:r>
                        <a:rPr lang="ar-SA" sz="1100" dirty="0">
                          <a:effectLst/>
                          <a:cs typeface="B Titr" panose="00000700000000000000" pitchFamily="2" charset="-78"/>
                        </a:rPr>
                        <a:t>48</a:t>
                      </a:r>
                      <a:endParaRPr lang="en-US" sz="1100" dirty="0">
                        <a:effectLst/>
                        <a:latin typeface="Calibri" panose="020F0502020204030204" pitchFamily="34" charset="0"/>
                        <a:cs typeface="B Titr" panose="00000700000000000000" pitchFamily="2" charset="-78"/>
                      </a:endParaRPr>
                    </a:p>
                  </a:txBody>
                  <a:tcPr marL="68580" marR="68580" marT="0" marB="0"/>
                </a:tc>
              </a:tr>
              <a:tr h="173427">
                <a:tc>
                  <a:txBody>
                    <a:bodyPr/>
                    <a:lstStyle/>
                    <a:p>
                      <a:pPr algn="ctr" rtl="1">
                        <a:lnSpc>
                          <a:spcPct val="107000"/>
                        </a:lnSpc>
                        <a:spcAft>
                          <a:spcPts val="0"/>
                        </a:spcAft>
                      </a:pPr>
                      <a:r>
                        <a:rPr lang="fa-IR" sz="1200" dirty="0" smtClean="0">
                          <a:effectLst/>
                          <a:cs typeface="B Titr" panose="00000700000000000000" pitchFamily="2" charset="-78"/>
                        </a:rPr>
                        <a:t>2/85</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nchor="ctr"/>
                </a:tc>
                <a:tc>
                  <a:txBody>
                    <a:bodyPr/>
                    <a:lstStyle/>
                    <a:p>
                      <a:pPr algn="ctr" rtl="1">
                        <a:lnSpc>
                          <a:spcPct val="107000"/>
                        </a:lnSpc>
                      </a:pPr>
                      <a:r>
                        <a:rPr lang="ar-SA" sz="1100" dirty="0">
                          <a:effectLst/>
                          <a:cs typeface="B Titr" panose="00000700000000000000" pitchFamily="2" charset="-78"/>
                        </a:rPr>
                        <a:t>46</a:t>
                      </a:r>
                      <a:endParaRPr lang="en-US" sz="1100" dirty="0">
                        <a:effectLst/>
                        <a:latin typeface="Calibri" panose="020F0502020204030204" pitchFamily="34" charset="0"/>
                        <a:cs typeface="B Titr" panose="00000700000000000000" pitchFamily="2" charset="-78"/>
                      </a:endParaRPr>
                    </a:p>
                  </a:txBody>
                  <a:tcPr marL="68580" marR="68580" marT="0" marB="0"/>
                </a:tc>
              </a:tr>
              <a:tr h="173427">
                <a:tc>
                  <a:txBody>
                    <a:bodyPr/>
                    <a:lstStyle/>
                    <a:p>
                      <a:pPr algn="ctr" rtl="1">
                        <a:lnSpc>
                          <a:spcPct val="107000"/>
                        </a:lnSpc>
                        <a:spcAft>
                          <a:spcPts val="0"/>
                        </a:spcAft>
                      </a:pPr>
                      <a:r>
                        <a:rPr lang="fa-IR" sz="1200" dirty="0" smtClean="0">
                          <a:effectLst/>
                          <a:cs typeface="B Titr" panose="00000700000000000000" pitchFamily="2" charset="-78"/>
                        </a:rPr>
                        <a:t>2/7</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nchor="ctr"/>
                </a:tc>
                <a:tc>
                  <a:txBody>
                    <a:bodyPr/>
                    <a:lstStyle/>
                    <a:p>
                      <a:pPr algn="ctr" rtl="1">
                        <a:lnSpc>
                          <a:spcPct val="107000"/>
                        </a:lnSpc>
                      </a:pPr>
                      <a:r>
                        <a:rPr lang="ar-SA" sz="1100" dirty="0">
                          <a:effectLst/>
                          <a:cs typeface="B Titr" panose="00000700000000000000" pitchFamily="2" charset="-78"/>
                        </a:rPr>
                        <a:t>44</a:t>
                      </a:r>
                      <a:endParaRPr lang="en-US" sz="1100" dirty="0">
                        <a:effectLst/>
                        <a:latin typeface="Calibri" panose="020F0502020204030204" pitchFamily="34" charset="0"/>
                        <a:cs typeface="B Titr" panose="00000700000000000000" pitchFamily="2" charset="-78"/>
                      </a:endParaRPr>
                    </a:p>
                  </a:txBody>
                  <a:tcPr marL="68580" marR="68580" marT="0" marB="0"/>
                </a:tc>
              </a:tr>
              <a:tr h="173427">
                <a:tc>
                  <a:txBody>
                    <a:bodyPr/>
                    <a:lstStyle/>
                    <a:p>
                      <a:pPr algn="ctr" rtl="1">
                        <a:lnSpc>
                          <a:spcPct val="107000"/>
                        </a:lnSpc>
                        <a:spcAft>
                          <a:spcPts val="0"/>
                        </a:spcAft>
                      </a:pPr>
                      <a:r>
                        <a:rPr lang="fa-IR" sz="1200" dirty="0" smtClean="0">
                          <a:effectLst/>
                          <a:cs typeface="B Titr" panose="00000700000000000000" pitchFamily="2" charset="-78"/>
                        </a:rPr>
                        <a:t>2/55</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nchor="ctr"/>
                </a:tc>
                <a:tc>
                  <a:txBody>
                    <a:bodyPr/>
                    <a:lstStyle/>
                    <a:p>
                      <a:pPr algn="ctr" rtl="1">
                        <a:lnSpc>
                          <a:spcPct val="107000"/>
                        </a:lnSpc>
                      </a:pPr>
                      <a:r>
                        <a:rPr lang="ar-SA" sz="1100" dirty="0">
                          <a:effectLst/>
                          <a:cs typeface="B Titr" panose="00000700000000000000" pitchFamily="2" charset="-78"/>
                        </a:rPr>
                        <a:t>42</a:t>
                      </a:r>
                      <a:endParaRPr lang="en-US" sz="1100" dirty="0">
                        <a:effectLst/>
                        <a:latin typeface="Calibri" panose="020F0502020204030204" pitchFamily="34" charset="0"/>
                        <a:cs typeface="B Titr" panose="00000700000000000000" pitchFamily="2" charset="-78"/>
                      </a:endParaRPr>
                    </a:p>
                  </a:txBody>
                  <a:tcPr marL="68580" marR="68580" marT="0" marB="0"/>
                </a:tc>
              </a:tr>
              <a:tr h="173427">
                <a:tc>
                  <a:txBody>
                    <a:bodyPr/>
                    <a:lstStyle/>
                    <a:p>
                      <a:pPr algn="ctr" rtl="1">
                        <a:lnSpc>
                          <a:spcPct val="107000"/>
                        </a:lnSpc>
                        <a:spcAft>
                          <a:spcPts val="0"/>
                        </a:spcAft>
                      </a:pPr>
                      <a:r>
                        <a:rPr lang="fa-IR" sz="1200" dirty="0" smtClean="0">
                          <a:effectLst/>
                          <a:cs typeface="B Titr" panose="00000700000000000000" pitchFamily="2" charset="-78"/>
                        </a:rPr>
                        <a:t>2/4</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nchor="ctr"/>
                </a:tc>
                <a:tc>
                  <a:txBody>
                    <a:bodyPr/>
                    <a:lstStyle/>
                    <a:p>
                      <a:pPr algn="ctr" rtl="1">
                        <a:lnSpc>
                          <a:spcPct val="107000"/>
                        </a:lnSpc>
                      </a:pPr>
                      <a:r>
                        <a:rPr lang="ar-SA" sz="1100" dirty="0">
                          <a:effectLst/>
                          <a:cs typeface="B Titr" panose="00000700000000000000" pitchFamily="2" charset="-78"/>
                        </a:rPr>
                        <a:t>40</a:t>
                      </a:r>
                      <a:endParaRPr lang="en-US" sz="1100" dirty="0">
                        <a:effectLst/>
                        <a:latin typeface="Calibri" panose="020F0502020204030204" pitchFamily="34" charset="0"/>
                        <a:cs typeface="B Titr" panose="00000700000000000000" pitchFamily="2" charset="-78"/>
                      </a:endParaRPr>
                    </a:p>
                  </a:txBody>
                  <a:tcPr marL="68580" marR="68580" marT="0" marB="0"/>
                </a:tc>
              </a:tr>
              <a:tr h="173427">
                <a:tc>
                  <a:txBody>
                    <a:bodyPr/>
                    <a:lstStyle/>
                    <a:p>
                      <a:pPr algn="ctr" rtl="1">
                        <a:lnSpc>
                          <a:spcPct val="107000"/>
                        </a:lnSpc>
                        <a:spcAft>
                          <a:spcPts val="0"/>
                        </a:spcAft>
                      </a:pPr>
                      <a:r>
                        <a:rPr lang="fa-IR" sz="1200" dirty="0" smtClean="0">
                          <a:effectLst/>
                          <a:cs typeface="B Titr" panose="00000700000000000000" pitchFamily="2" charset="-78"/>
                        </a:rPr>
                        <a:t>2/25</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nchor="ctr"/>
                </a:tc>
                <a:tc>
                  <a:txBody>
                    <a:bodyPr/>
                    <a:lstStyle/>
                    <a:p>
                      <a:pPr algn="ctr" rtl="1">
                        <a:lnSpc>
                          <a:spcPct val="107000"/>
                        </a:lnSpc>
                      </a:pPr>
                      <a:r>
                        <a:rPr lang="ar-SA" sz="1100" dirty="0">
                          <a:effectLst/>
                          <a:cs typeface="B Titr" panose="00000700000000000000" pitchFamily="2" charset="-78"/>
                        </a:rPr>
                        <a:t>38</a:t>
                      </a:r>
                      <a:endParaRPr lang="en-US" sz="1100" dirty="0">
                        <a:effectLst/>
                        <a:latin typeface="Calibri" panose="020F0502020204030204" pitchFamily="34" charset="0"/>
                        <a:cs typeface="B Titr" panose="00000700000000000000" pitchFamily="2" charset="-78"/>
                      </a:endParaRPr>
                    </a:p>
                  </a:txBody>
                  <a:tcPr marL="68580" marR="68580" marT="0" marB="0"/>
                </a:tc>
              </a:tr>
              <a:tr h="173427">
                <a:tc>
                  <a:txBody>
                    <a:bodyPr/>
                    <a:lstStyle/>
                    <a:p>
                      <a:pPr algn="ctr" rtl="1">
                        <a:lnSpc>
                          <a:spcPct val="107000"/>
                        </a:lnSpc>
                        <a:spcAft>
                          <a:spcPts val="0"/>
                        </a:spcAft>
                      </a:pPr>
                      <a:r>
                        <a:rPr lang="fa-IR" sz="1200" dirty="0" smtClean="0">
                          <a:effectLst/>
                          <a:cs typeface="B Titr" panose="00000700000000000000" pitchFamily="2" charset="-78"/>
                        </a:rPr>
                        <a:t>2/1</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nchor="ctr"/>
                </a:tc>
                <a:tc>
                  <a:txBody>
                    <a:bodyPr/>
                    <a:lstStyle/>
                    <a:p>
                      <a:pPr algn="ctr" rtl="1">
                        <a:lnSpc>
                          <a:spcPct val="107000"/>
                        </a:lnSpc>
                      </a:pPr>
                      <a:r>
                        <a:rPr lang="ar-SA" sz="1100" dirty="0">
                          <a:effectLst/>
                          <a:cs typeface="B Titr" panose="00000700000000000000" pitchFamily="2" charset="-78"/>
                        </a:rPr>
                        <a:t>36</a:t>
                      </a:r>
                      <a:endParaRPr lang="en-US" sz="1100" dirty="0">
                        <a:effectLst/>
                        <a:latin typeface="Calibri" panose="020F0502020204030204" pitchFamily="34" charset="0"/>
                        <a:cs typeface="B Titr" panose="00000700000000000000" pitchFamily="2" charset="-78"/>
                      </a:endParaRPr>
                    </a:p>
                  </a:txBody>
                  <a:tcPr marL="68580" marR="68580" marT="0" marB="0"/>
                </a:tc>
              </a:tr>
              <a:tr h="173427">
                <a:tc>
                  <a:txBody>
                    <a:bodyPr/>
                    <a:lstStyle/>
                    <a:p>
                      <a:pPr algn="ctr" rtl="1">
                        <a:lnSpc>
                          <a:spcPct val="107000"/>
                        </a:lnSpc>
                        <a:spcAft>
                          <a:spcPts val="0"/>
                        </a:spcAft>
                      </a:pPr>
                      <a:r>
                        <a:rPr lang="fa-IR" sz="1200" dirty="0" smtClean="0">
                          <a:effectLst/>
                          <a:cs typeface="B Titr" panose="00000700000000000000" pitchFamily="2" charset="-78"/>
                        </a:rPr>
                        <a:t>1/95</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nchor="ctr"/>
                </a:tc>
                <a:tc>
                  <a:txBody>
                    <a:bodyPr/>
                    <a:lstStyle/>
                    <a:p>
                      <a:pPr algn="ctr" rtl="1">
                        <a:lnSpc>
                          <a:spcPct val="107000"/>
                        </a:lnSpc>
                      </a:pPr>
                      <a:r>
                        <a:rPr lang="ar-SA" sz="1100" dirty="0">
                          <a:effectLst/>
                          <a:cs typeface="B Titr" panose="00000700000000000000" pitchFamily="2" charset="-78"/>
                        </a:rPr>
                        <a:t>34</a:t>
                      </a:r>
                      <a:endParaRPr lang="en-US" sz="1100" dirty="0">
                        <a:effectLst/>
                        <a:latin typeface="Calibri" panose="020F0502020204030204" pitchFamily="34" charset="0"/>
                        <a:cs typeface="B Titr" panose="00000700000000000000" pitchFamily="2" charset="-78"/>
                      </a:endParaRPr>
                    </a:p>
                  </a:txBody>
                  <a:tcPr marL="68580" marR="68580" marT="0" marB="0"/>
                </a:tc>
              </a:tr>
              <a:tr h="173427">
                <a:tc>
                  <a:txBody>
                    <a:bodyPr/>
                    <a:lstStyle/>
                    <a:p>
                      <a:pPr algn="ctr" rtl="1">
                        <a:lnSpc>
                          <a:spcPct val="107000"/>
                        </a:lnSpc>
                        <a:spcAft>
                          <a:spcPts val="0"/>
                        </a:spcAft>
                      </a:pPr>
                      <a:r>
                        <a:rPr lang="fa-IR" sz="1200" dirty="0" smtClean="0">
                          <a:effectLst/>
                          <a:cs typeface="B Titr" panose="00000700000000000000" pitchFamily="2" charset="-78"/>
                        </a:rPr>
                        <a:t>1/8</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nchor="ctr"/>
                </a:tc>
                <a:tc>
                  <a:txBody>
                    <a:bodyPr/>
                    <a:lstStyle/>
                    <a:p>
                      <a:pPr algn="ctr" rtl="1">
                        <a:lnSpc>
                          <a:spcPct val="107000"/>
                        </a:lnSpc>
                      </a:pPr>
                      <a:r>
                        <a:rPr lang="ar-SA" sz="1100" dirty="0">
                          <a:effectLst/>
                          <a:cs typeface="B Titr" panose="00000700000000000000" pitchFamily="2" charset="-78"/>
                        </a:rPr>
                        <a:t>32</a:t>
                      </a:r>
                      <a:endParaRPr lang="en-US" sz="1100" dirty="0">
                        <a:effectLst/>
                        <a:latin typeface="Calibri" panose="020F0502020204030204" pitchFamily="34" charset="0"/>
                        <a:cs typeface="B Titr" panose="00000700000000000000" pitchFamily="2" charset="-78"/>
                      </a:endParaRPr>
                    </a:p>
                  </a:txBody>
                  <a:tcPr marL="68580" marR="68580" marT="0" marB="0"/>
                </a:tc>
              </a:tr>
              <a:tr h="173427">
                <a:tc>
                  <a:txBody>
                    <a:bodyPr/>
                    <a:lstStyle/>
                    <a:p>
                      <a:pPr algn="ctr" rtl="1">
                        <a:lnSpc>
                          <a:spcPct val="107000"/>
                        </a:lnSpc>
                        <a:spcAft>
                          <a:spcPts val="0"/>
                        </a:spcAft>
                      </a:pPr>
                      <a:r>
                        <a:rPr lang="fa-IR" sz="1200" dirty="0" smtClean="0">
                          <a:effectLst/>
                          <a:cs typeface="B Titr" panose="00000700000000000000" pitchFamily="2" charset="-78"/>
                        </a:rPr>
                        <a:t>1/65</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nchor="ctr"/>
                </a:tc>
                <a:tc>
                  <a:txBody>
                    <a:bodyPr/>
                    <a:lstStyle/>
                    <a:p>
                      <a:pPr algn="ctr" rtl="1">
                        <a:lnSpc>
                          <a:spcPct val="107000"/>
                        </a:lnSpc>
                      </a:pPr>
                      <a:r>
                        <a:rPr lang="ar-SA" sz="1100" dirty="0">
                          <a:effectLst/>
                          <a:cs typeface="B Titr" panose="00000700000000000000" pitchFamily="2" charset="-78"/>
                        </a:rPr>
                        <a:t>30</a:t>
                      </a:r>
                      <a:endParaRPr lang="en-US" sz="1100" dirty="0">
                        <a:effectLst/>
                        <a:latin typeface="Calibri" panose="020F0502020204030204" pitchFamily="34" charset="0"/>
                        <a:cs typeface="B Titr" panose="00000700000000000000" pitchFamily="2" charset="-78"/>
                      </a:endParaRPr>
                    </a:p>
                  </a:txBody>
                  <a:tcPr marL="68580" marR="68580" marT="0" marB="0"/>
                </a:tc>
              </a:tr>
              <a:tr h="173427">
                <a:tc>
                  <a:txBody>
                    <a:bodyPr/>
                    <a:lstStyle/>
                    <a:p>
                      <a:pPr algn="ctr" rtl="1">
                        <a:lnSpc>
                          <a:spcPct val="107000"/>
                        </a:lnSpc>
                        <a:spcAft>
                          <a:spcPts val="0"/>
                        </a:spcAft>
                      </a:pPr>
                      <a:r>
                        <a:rPr lang="fa-IR" sz="1200" dirty="0" smtClean="0">
                          <a:effectLst/>
                          <a:cs typeface="B Titr" panose="00000700000000000000" pitchFamily="2" charset="-78"/>
                        </a:rPr>
                        <a:t>1/5</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nchor="ctr"/>
                </a:tc>
                <a:tc>
                  <a:txBody>
                    <a:bodyPr/>
                    <a:lstStyle/>
                    <a:p>
                      <a:pPr algn="ctr" rtl="1">
                        <a:lnSpc>
                          <a:spcPct val="107000"/>
                        </a:lnSpc>
                      </a:pPr>
                      <a:r>
                        <a:rPr lang="ar-SA" sz="1100" dirty="0">
                          <a:effectLst/>
                          <a:cs typeface="B Titr" panose="00000700000000000000" pitchFamily="2" charset="-78"/>
                        </a:rPr>
                        <a:t>28</a:t>
                      </a:r>
                      <a:endParaRPr lang="en-US" sz="1100" dirty="0">
                        <a:effectLst/>
                        <a:latin typeface="Calibri" panose="020F0502020204030204" pitchFamily="34" charset="0"/>
                        <a:cs typeface="B Titr" panose="00000700000000000000" pitchFamily="2" charset="-78"/>
                      </a:endParaRPr>
                    </a:p>
                  </a:txBody>
                  <a:tcPr marL="68580" marR="68580" marT="0" marB="0"/>
                </a:tc>
              </a:tr>
              <a:tr h="173427">
                <a:tc>
                  <a:txBody>
                    <a:bodyPr/>
                    <a:lstStyle/>
                    <a:p>
                      <a:pPr algn="ctr" rtl="1">
                        <a:lnSpc>
                          <a:spcPct val="107000"/>
                        </a:lnSpc>
                        <a:spcAft>
                          <a:spcPts val="0"/>
                        </a:spcAft>
                      </a:pPr>
                      <a:r>
                        <a:rPr lang="fa-IR" sz="1200" dirty="0" smtClean="0">
                          <a:effectLst/>
                          <a:cs typeface="B Titr" panose="00000700000000000000" pitchFamily="2" charset="-78"/>
                        </a:rPr>
                        <a:t>1/35</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nchor="ctr"/>
                </a:tc>
                <a:tc>
                  <a:txBody>
                    <a:bodyPr/>
                    <a:lstStyle/>
                    <a:p>
                      <a:pPr algn="ctr" rtl="1">
                        <a:lnSpc>
                          <a:spcPct val="107000"/>
                        </a:lnSpc>
                      </a:pPr>
                      <a:r>
                        <a:rPr lang="ar-SA" sz="1100" dirty="0">
                          <a:effectLst/>
                          <a:cs typeface="B Titr" panose="00000700000000000000" pitchFamily="2" charset="-78"/>
                        </a:rPr>
                        <a:t>27</a:t>
                      </a:r>
                      <a:endParaRPr lang="en-US" sz="1100" dirty="0">
                        <a:effectLst/>
                        <a:latin typeface="Calibri" panose="020F0502020204030204" pitchFamily="34" charset="0"/>
                        <a:cs typeface="B Titr" panose="00000700000000000000" pitchFamily="2" charset="-78"/>
                      </a:endParaRPr>
                    </a:p>
                  </a:txBody>
                  <a:tcPr marL="68580" marR="68580" marT="0" marB="0"/>
                </a:tc>
              </a:tr>
              <a:tr h="173427">
                <a:tc>
                  <a:txBody>
                    <a:bodyPr/>
                    <a:lstStyle/>
                    <a:p>
                      <a:pPr algn="ctr" rtl="1">
                        <a:lnSpc>
                          <a:spcPct val="107000"/>
                        </a:lnSpc>
                        <a:spcAft>
                          <a:spcPts val="0"/>
                        </a:spcAft>
                      </a:pPr>
                      <a:r>
                        <a:rPr lang="fa-IR" sz="1200" dirty="0" smtClean="0">
                          <a:effectLst/>
                          <a:cs typeface="B Titr" panose="00000700000000000000" pitchFamily="2" charset="-78"/>
                        </a:rPr>
                        <a:t>1/2</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nchor="ctr"/>
                </a:tc>
                <a:tc>
                  <a:txBody>
                    <a:bodyPr/>
                    <a:lstStyle/>
                    <a:p>
                      <a:pPr algn="ctr" rtl="1">
                        <a:lnSpc>
                          <a:spcPct val="107000"/>
                        </a:lnSpc>
                      </a:pPr>
                      <a:r>
                        <a:rPr lang="ar-SA" sz="1100" dirty="0">
                          <a:effectLst/>
                          <a:cs typeface="B Titr" panose="00000700000000000000" pitchFamily="2" charset="-78"/>
                        </a:rPr>
                        <a:t>26</a:t>
                      </a:r>
                      <a:endParaRPr lang="en-US" sz="1100" dirty="0">
                        <a:effectLst/>
                        <a:latin typeface="Calibri" panose="020F0502020204030204" pitchFamily="34" charset="0"/>
                        <a:cs typeface="B Titr" panose="00000700000000000000" pitchFamily="2" charset="-78"/>
                      </a:endParaRPr>
                    </a:p>
                  </a:txBody>
                  <a:tcPr marL="68580" marR="68580" marT="0" marB="0"/>
                </a:tc>
              </a:tr>
              <a:tr h="173427">
                <a:tc>
                  <a:txBody>
                    <a:bodyPr/>
                    <a:lstStyle/>
                    <a:p>
                      <a:pPr algn="ctr" rtl="1">
                        <a:lnSpc>
                          <a:spcPct val="107000"/>
                        </a:lnSpc>
                        <a:spcAft>
                          <a:spcPts val="0"/>
                        </a:spcAft>
                      </a:pPr>
                      <a:r>
                        <a:rPr lang="ar-SA" sz="1200">
                          <a:effectLst/>
                          <a:cs typeface="B Titr" panose="00000700000000000000" pitchFamily="2" charset="-78"/>
                        </a:rPr>
                        <a:t>1</a:t>
                      </a:r>
                      <a:endParaRPr lang="en-US" sz="100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nchor="ctr"/>
                </a:tc>
                <a:tc>
                  <a:txBody>
                    <a:bodyPr/>
                    <a:lstStyle/>
                    <a:p>
                      <a:pPr algn="ctr" rtl="1">
                        <a:lnSpc>
                          <a:spcPct val="107000"/>
                        </a:lnSpc>
                      </a:pPr>
                      <a:r>
                        <a:rPr lang="ar-SA" sz="1100" dirty="0">
                          <a:effectLst/>
                          <a:cs typeface="B Titr" panose="00000700000000000000" pitchFamily="2" charset="-78"/>
                        </a:rPr>
                        <a:t>25</a:t>
                      </a:r>
                      <a:endParaRPr lang="en-US" sz="1100" dirty="0">
                        <a:effectLst/>
                        <a:latin typeface="Calibri" panose="020F0502020204030204" pitchFamily="34" charset="0"/>
                        <a:cs typeface="B Titr" panose="00000700000000000000" pitchFamily="2" charset="-78"/>
                      </a:endParaRPr>
                    </a:p>
                  </a:txBody>
                  <a:tcPr marL="68580" marR="68580" marT="0" marB="0"/>
                </a:tc>
              </a:tr>
              <a:tr h="173427">
                <a:tc>
                  <a:txBody>
                    <a:bodyPr/>
                    <a:lstStyle/>
                    <a:p>
                      <a:pPr algn="ctr" rtl="1">
                        <a:lnSpc>
                          <a:spcPct val="107000"/>
                        </a:lnSpc>
                        <a:spcAft>
                          <a:spcPts val="0"/>
                        </a:spcAft>
                      </a:pPr>
                      <a:r>
                        <a:rPr lang="fa-IR" sz="1200" dirty="0" smtClean="0">
                          <a:effectLst/>
                          <a:cs typeface="B Titr" panose="00000700000000000000" pitchFamily="2" charset="-78"/>
                        </a:rPr>
                        <a:t>0/9</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nchor="ctr"/>
                </a:tc>
                <a:tc>
                  <a:txBody>
                    <a:bodyPr/>
                    <a:lstStyle/>
                    <a:p>
                      <a:pPr algn="ctr" rtl="1">
                        <a:lnSpc>
                          <a:spcPct val="107000"/>
                        </a:lnSpc>
                      </a:pPr>
                      <a:r>
                        <a:rPr lang="ar-SA" sz="1100" dirty="0">
                          <a:effectLst/>
                          <a:cs typeface="B Titr" panose="00000700000000000000" pitchFamily="2" charset="-78"/>
                        </a:rPr>
                        <a:t>24</a:t>
                      </a:r>
                      <a:endParaRPr lang="en-US" sz="1100" dirty="0">
                        <a:effectLst/>
                        <a:latin typeface="Calibri" panose="020F0502020204030204" pitchFamily="34" charset="0"/>
                        <a:cs typeface="B Titr" panose="00000700000000000000" pitchFamily="2" charset="-78"/>
                      </a:endParaRPr>
                    </a:p>
                  </a:txBody>
                  <a:tcPr marL="68580" marR="68580" marT="0" marB="0"/>
                </a:tc>
              </a:tr>
              <a:tr h="173427">
                <a:tc>
                  <a:txBody>
                    <a:bodyPr/>
                    <a:lstStyle/>
                    <a:p>
                      <a:pPr algn="ctr" rtl="1">
                        <a:lnSpc>
                          <a:spcPct val="107000"/>
                        </a:lnSpc>
                        <a:spcAft>
                          <a:spcPts val="0"/>
                        </a:spcAft>
                      </a:pPr>
                      <a:r>
                        <a:rPr lang="fa-IR" sz="1200" dirty="0" smtClean="0">
                          <a:effectLst/>
                          <a:cs typeface="B Titr" panose="00000700000000000000" pitchFamily="2" charset="-78"/>
                        </a:rPr>
                        <a:t>0/75</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nchor="ctr"/>
                </a:tc>
                <a:tc>
                  <a:txBody>
                    <a:bodyPr/>
                    <a:lstStyle/>
                    <a:p>
                      <a:pPr algn="ctr" rtl="1">
                        <a:lnSpc>
                          <a:spcPct val="107000"/>
                        </a:lnSpc>
                      </a:pPr>
                      <a:r>
                        <a:rPr lang="ar-SA" sz="1100" dirty="0">
                          <a:effectLst/>
                          <a:cs typeface="B Titr" panose="00000700000000000000" pitchFamily="2" charset="-78"/>
                        </a:rPr>
                        <a:t>23</a:t>
                      </a:r>
                      <a:endParaRPr lang="en-US" sz="1100" dirty="0">
                        <a:effectLst/>
                        <a:latin typeface="Calibri" panose="020F0502020204030204" pitchFamily="34" charset="0"/>
                        <a:cs typeface="B Titr" panose="00000700000000000000" pitchFamily="2" charset="-78"/>
                      </a:endParaRPr>
                    </a:p>
                  </a:txBody>
                  <a:tcPr marL="68580" marR="68580" marT="0" marB="0"/>
                </a:tc>
              </a:tr>
              <a:tr h="173427">
                <a:tc>
                  <a:txBody>
                    <a:bodyPr/>
                    <a:lstStyle/>
                    <a:p>
                      <a:pPr algn="ctr" rtl="1">
                        <a:lnSpc>
                          <a:spcPct val="107000"/>
                        </a:lnSpc>
                        <a:spcAft>
                          <a:spcPts val="0"/>
                        </a:spcAft>
                      </a:pPr>
                      <a:r>
                        <a:rPr lang="fa-IR" sz="1200" dirty="0" smtClean="0">
                          <a:effectLst/>
                          <a:cs typeface="B Titr" panose="00000700000000000000" pitchFamily="2" charset="-78"/>
                        </a:rPr>
                        <a:t>0/6</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nchor="ctr"/>
                </a:tc>
                <a:tc>
                  <a:txBody>
                    <a:bodyPr/>
                    <a:lstStyle/>
                    <a:p>
                      <a:pPr algn="ctr" rtl="1">
                        <a:lnSpc>
                          <a:spcPct val="107000"/>
                        </a:lnSpc>
                      </a:pPr>
                      <a:r>
                        <a:rPr lang="ar-SA" sz="1100" dirty="0">
                          <a:effectLst/>
                          <a:cs typeface="B Titr" panose="00000700000000000000" pitchFamily="2" charset="-78"/>
                        </a:rPr>
                        <a:t>22</a:t>
                      </a:r>
                      <a:endParaRPr lang="en-US" sz="1100" dirty="0">
                        <a:effectLst/>
                        <a:latin typeface="Calibri" panose="020F0502020204030204" pitchFamily="34" charset="0"/>
                        <a:cs typeface="B Titr" panose="00000700000000000000" pitchFamily="2" charset="-78"/>
                      </a:endParaRPr>
                    </a:p>
                  </a:txBody>
                  <a:tcPr marL="68580" marR="68580" marT="0" marB="0"/>
                </a:tc>
              </a:tr>
              <a:tr h="173427">
                <a:tc>
                  <a:txBody>
                    <a:bodyPr/>
                    <a:lstStyle/>
                    <a:p>
                      <a:pPr algn="ctr" rtl="1">
                        <a:lnSpc>
                          <a:spcPct val="107000"/>
                        </a:lnSpc>
                        <a:spcAft>
                          <a:spcPts val="0"/>
                        </a:spcAft>
                      </a:pPr>
                      <a:r>
                        <a:rPr lang="fa-IR" sz="1200" dirty="0" smtClean="0">
                          <a:effectLst/>
                          <a:cs typeface="B Titr" panose="00000700000000000000" pitchFamily="2" charset="-78"/>
                        </a:rPr>
                        <a:t>0/45</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nchor="ctr"/>
                </a:tc>
                <a:tc>
                  <a:txBody>
                    <a:bodyPr/>
                    <a:lstStyle/>
                    <a:p>
                      <a:pPr algn="ctr" rtl="1">
                        <a:lnSpc>
                          <a:spcPct val="107000"/>
                        </a:lnSpc>
                      </a:pPr>
                      <a:r>
                        <a:rPr lang="ar-SA" sz="1100" dirty="0">
                          <a:effectLst/>
                          <a:cs typeface="B Titr" panose="00000700000000000000" pitchFamily="2" charset="-78"/>
                        </a:rPr>
                        <a:t>21</a:t>
                      </a:r>
                      <a:endParaRPr lang="en-US" sz="1100" dirty="0">
                        <a:effectLst/>
                        <a:latin typeface="Calibri" panose="020F0502020204030204" pitchFamily="34" charset="0"/>
                        <a:cs typeface="B Titr" panose="00000700000000000000" pitchFamily="2" charset="-78"/>
                      </a:endParaRPr>
                    </a:p>
                  </a:txBody>
                  <a:tcPr marL="68580" marR="68580" marT="0" marB="0"/>
                </a:tc>
              </a:tr>
              <a:tr h="173427">
                <a:tc>
                  <a:txBody>
                    <a:bodyPr/>
                    <a:lstStyle/>
                    <a:p>
                      <a:pPr algn="ctr" rtl="1">
                        <a:lnSpc>
                          <a:spcPct val="107000"/>
                        </a:lnSpc>
                        <a:spcAft>
                          <a:spcPts val="0"/>
                        </a:spcAft>
                      </a:pPr>
                      <a:r>
                        <a:rPr lang="fa-IR" sz="1200" dirty="0" smtClean="0">
                          <a:effectLst/>
                          <a:cs typeface="B Titr" panose="00000700000000000000" pitchFamily="2" charset="-78"/>
                        </a:rPr>
                        <a:t>0/3</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nchor="ctr"/>
                </a:tc>
                <a:tc>
                  <a:txBody>
                    <a:bodyPr/>
                    <a:lstStyle/>
                    <a:p>
                      <a:pPr algn="ctr" rtl="1">
                        <a:lnSpc>
                          <a:spcPct val="107000"/>
                        </a:lnSpc>
                      </a:pPr>
                      <a:r>
                        <a:rPr lang="ar-SA" sz="1100" dirty="0">
                          <a:effectLst/>
                          <a:cs typeface="B Titr" panose="00000700000000000000" pitchFamily="2" charset="-78"/>
                        </a:rPr>
                        <a:t>20</a:t>
                      </a:r>
                      <a:endParaRPr lang="en-US" sz="1100" dirty="0">
                        <a:effectLst/>
                        <a:latin typeface="Calibri" panose="020F0502020204030204" pitchFamily="34" charset="0"/>
                        <a:cs typeface="B Titr" panose="00000700000000000000" pitchFamily="2" charset="-78"/>
                      </a:endParaRPr>
                    </a:p>
                  </a:txBody>
                  <a:tcPr marL="68580" marR="68580" marT="0" marB="0"/>
                </a:tc>
              </a:tr>
            </a:tbl>
          </a:graphicData>
        </a:graphic>
      </p:graphicFrame>
    </p:spTree>
    <p:extLst>
      <p:ext uri="{BB962C8B-B14F-4D97-AF65-F5344CB8AC3E}">
        <p14:creationId xmlns:p14="http://schemas.microsoft.com/office/powerpoint/2010/main" val="71591653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fade">
                                      <p:cBhvr>
                                        <p:cTn id="7" dur="2000"/>
                                        <p:tgtEl>
                                          <p:spTgt spid="440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fld id="{F2EB88B4-94B3-461E-94CF-003DA7167168}" type="slidenum">
              <a:rPr lang="ar-SA" altLang="en-US"/>
              <a:pPr/>
              <a:t>7</a:t>
            </a:fld>
            <a:endParaRPr lang="en-US" altLang="en-US"/>
          </a:p>
        </p:txBody>
      </p:sp>
      <p:sp>
        <p:nvSpPr>
          <p:cNvPr id="44035" name="Rectangle 3"/>
          <p:cNvSpPr>
            <a:spLocks noGrp="1" noChangeArrowheads="1"/>
          </p:cNvSpPr>
          <p:nvPr>
            <p:ph type="body" sz="half" idx="1"/>
          </p:nvPr>
        </p:nvSpPr>
        <p:spPr>
          <a:xfrm>
            <a:off x="1763688" y="349796"/>
            <a:ext cx="6336704" cy="685800"/>
          </a:xfrm>
        </p:spPr>
        <p:txBody>
          <a:bodyPr/>
          <a:lstStyle/>
          <a:p>
            <a:pPr algn="ctr">
              <a:lnSpc>
                <a:spcPct val="90000"/>
              </a:lnSpc>
              <a:buFont typeface="Wingdings" panose="05000000000000000000" pitchFamily="2" charset="2"/>
              <a:buNone/>
            </a:pPr>
            <a:r>
              <a:rPr lang="fa-IR" altLang="en-US" sz="4000" b="1" dirty="0" smtClean="0">
                <a:solidFill>
                  <a:srgbClr val="00B0F0"/>
                </a:solidFill>
                <a:cs typeface="B Titr" panose="00000700000000000000" pitchFamily="2" charset="-78"/>
              </a:rPr>
              <a:t>آزمون چهارم: </a:t>
            </a:r>
            <a:r>
              <a:rPr lang="fa-IR" altLang="en-US" sz="4000" b="1" dirty="0" smtClean="0">
                <a:solidFill>
                  <a:srgbClr val="FF0000"/>
                </a:solidFill>
                <a:cs typeface="B Titr" panose="00000700000000000000" pitchFamily="2" charset="-78"/>
              </a:rPr>
              <a:t>پروانه</a:t>
            </a:r>
            <a:endParaRPr lang="en-US" altLang="en-US" sz="3600" b="1" dirty="0">
              <a:solidFill>
                <a:srgbClr val="FF0000"/>
              </a:solidFill>
              <a:cs typeface="B Titr" panose="00000700000000000000" pitchFamily="2" charset="-78"/>
            </a:endParaRPr>
          </a:p>
        </p:txBody>
      </p:sp>
      <p:sp>
        <p:nvSpPr>
          <p:cNvPr id="6" name="Rectangle 3"/>
          <p:cNvSpPr txBox="1">
            <a:spLocks noChangeArrowheads="1"/>
          </p:cNvSpPr>
          <p:nvPr/>
        </p:nvSpPr>
        <p:spPr>
          <a:xfrm>
            <a:off x="0" y="1118061"/>
            <a:ext cx="9144000" cy="691706"/>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r" rtl="1">
              <a:lnSpc>
                <a:spcPct val="150000"/>
              </a:lnSpc>
              <a:buFont typeface="Wingdings" panose="05000000000000000000" pitchFamily="2" charset="2"/>
              <a:buNone/>
            </a:pPr>
            <a:r>
              <a:rPr lang="fa-IR" altLang="en-US" sz="1800" b="1" dirty="0" smtClean="0">
                <a:cs typeface="B Titr" panose="00000700000000000000" pitchFamily="2" charset="-78"/>
              </a:rPr>
              <a:t>آزمودنی در </a:t>
            </a:r>
            <a:r>
              <a:rPr lang="fa-IR" altLang="en-US" sz="1800" b="1" dirty="0" smtClean="0">
                <a:solidFill>
                  <a:srgbClr val="FF0000"/>
                </a:solidFill>
                <a:cs typeface="B Titr" panose="00000700000000000000" pitchFamily="2" charset="-78"/>
              </a:rPr>
              <a:t>مدت زمان یک دقیقه </a:t>
            </a:r>
            <a:r>
              <a:rPr lang="fa-IR" altLang="en-US" sz="1800" b="1" dirty="0" smtClean="0">
                <a:cs typeface="B Titr" panose="00000700000000000000" pitchFamily="2" charset="-78"/>
              </a:rPr>
              <a:t>حرکت</a:t>
            </a:r>
            <a:r>
              <a:rPr lang="fa-IR" altLang="en-US" sz="1800" b="1" dirty="0" smtClean="0">
                <a:solidFill>
                  <a:srgbClr val="FF0000"/>
                </a:solidFill>
                <a:cs typeface="B Titr" panose="00000700000000000000" pitchFamily="2" charset="-78"/>
              </a:rPr>
              <a:t> پروانه </a:t>
            </a:r>
            <a:r>
              <a:rPr lang="fa-IR" altLang="en-US" sz="1800" b="1" dirty="0" smtClean="0">
                <a:cs typeface="B Titr" panose="00000700000000000000" pitchFamily="2" charset="-78"/>
              </a:rPr>
              <a:t>را انجام داده و تعداد حرکت صحیح ملاک ارزیابی می‌باشد.</a:t>
            </a:r>
            <a:endParaRPr lang="en-US" altLang="en-US" sz="1800" b="1" dirty="0">
              <a:cs typeface="B Titr" panose="00000700000000000000"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2079331"/>
            <a:ext cx="4248472" cy="3473808"/>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3073394755"/>
              </p:ext>
            </p:extLst>
          </p:nvPr>
        </p:nvGraphicFramePr>
        <p:xfrm>
          <a:off x="4273624" y="2060843"/>
          <a:ext cx="4546848" cy="4644756"/>
        </p:xfrm>
        <a:graphic>
          <a:graphicData uri="http://schemas.openxmlformats.org/drawingml/2006/table">
            <a:tbl>
              <a:tblPr firstRow="1" firstCol="1" bandRow="1">
                <a:tableStyleId>{5C22544A-7EE6-4342-B048-85BDC9FD1C3A}</a:tableStyleId>
              </a:tblPr>
              <a:tblGrid>
                <a:gridCol w="2273424"/>
                <a:gridCol w="2273424"/>
              </a:tblGrid>
              <a:tr h="464243">
                <a:tc>
                  <a:txBody>
                    <a:bodyPr/>
                    <a:lstStyle/>
                    <a:p>
                      <a:pPr algn="ctr" rtl="1">
                        <a:lnSpc>
                          <a:spcPct val="107000"/>
                        </a:lnSpc>
                        <a:spcAft>
                          <a:spcPts val="0"/>
                        </a:spcAft>
                      </a:pPr>
                      <a:r>
                        <a:rPr lang="ar-SA" sz="1400" dirty="0">
                          <a:effectLst/>
                          <a:cs typeface="B Titr" panose="00000700000000000000" pitchFamily="2" charset="-78"/>
                        </a:rPr>
                        <a:t>نمره</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nchor="ctr"/>
                </a:tc>
                <a:tc>
                  <a:txBody>
                    <a:bodyPr/>
                    <a:lstStyle/>
                    <a:p>
                      <a:pPr algn="ctr" rtl="1">
                        <a:lnSpc>
                          <a:spcPct val="107000"/>
                        </a:lnSpc>
                        <a:spcAft>
                          <a:spcPts val="0"/>
                        </a:spcAft>
                      </a:pPr>
                      <a:r>
                        <a:rPr lang="fa-IR" sz="1400" dirty="0" smtClean="0">
                          <a:effectLst/>
                          <a:cs typeface="B Titr" panose="00000700000000000000" pitchFamily="2" charset="-78"/>
                        </a:rPr>
                        <a:t>پروانه</a:t>
                      </a:r>
                      <a:r>
                        <a:rPr lang="ar-SA" sz="1400" dirty="0" smtClean="0">
                          <a:effectLst/>
                          <a:cs typeface="B Titr" panose="00000700000000000000" pitchFamily="2" charset="-78"/>
                        </a:rPr>
                        <a:t>(تعداد</a:t>
                      </a:r>
                      <a:r>
                        <a:rPr lang="ar-SA" sz="1400" dirty="0">
                          <a:effectLst/>
                          <a:cs typeface="B Titr" panose="00000700000000000000" pitchFamily="2" charset="-78"/>
                        </a:rPr>
                        <a:t>)</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nchor="ctr"/>
                </a:tc>
              </a:tr>
              <a:tr h="220027">
                <a:tc>
                  <a:txBody>
                    <a:bodyPr/>
                    <a:lstStyle/>
                    <a:p>
                      <a:pPr algn="ctr" rtl="1">
                        <a:lnSpc>
                          <a:spcPct val="107000"/>
                        </a:lnSpc>
                        <a:spcAft>
                          <a:spcPts val="0"/>
                        </a:spcAft>
                      </a:pPr>
                      <a:r>
                        <a:rPr lang="ar-SA" sz="1200" dirty="0" smtClean="0">
                          <a:effectLst/>
                          <a:cs typeface="B Titr" panose="00000700000000000000" pitchFamily="2" charset="-78"/>
                        </a:rPr>
                        <a:t>3</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nchor="ctr"/>
                </a:tc>
                <a:tc>
                  <a:txBody>
                    <a:bodyPr/>
                    <a:lstStyle/>
                    <a:p>
                      <a:pPr algn="ctr" rtl="1">
                        <a:lnSpc>
                          <a:spcPct val="107000"/>
                        </a:lnSpc>
                        <a:spcAft>
                          <a:spcPts val="0"/>
                        </a:spcAft>
                      </a:pPr>
                      <a:r>
                        <a:rPr lang="fa-IR" sz="1200" dirty="0" smtClean="0">
                          <a:effectLst/>
                          <a:cs typeface="B Titr" panose="00000700000000000000" pitchFamily="2" charset="-78"/>
                        </a:rPr>
                        <a:t>125</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tc>
              </a:tr>
              <a:tr h="220027">
                <a:tc>
                  <a:txBody>
                    <a:bodyPr/>
                    <a:lstStyle/>
                    <a:p>
                      <a:pPr algn="ctr" rtl="1">
                        <a:lnSpc>
                          <a:spcPct val="107000"/>
                        </a:lnSpc>
                        <a:spcAft>
                          <a:spcPts val="0"/>
                        </a:spcAft>
                      </a:pPr>
                      <a:r>
                        <a:rPr lang="fa-IR" sz="1200" dirty="0" smtClean="0">
                          <a:effectLst/>
                          <a:cs typeface="B Titr" panose="00000700000000000000" pitchFamily="2" charset="-78"/>
                        </a:rPr>
                        <a:t>2/85</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nchor="ctr"/>
                </a:tc>
                <a:tc>
                  <a:txBody>
                    <a:bodyPr/>
                    <a:lstStyle/>
                    <a:p>
                      <a:pPr algn="ctr" rtl="1">
                        <a:lnSpc>
                          <a:spcPct val="107000"/>
                        </a:lnSpc>
                        <a:spcAft>
                          <a:spcPts val="0"/>
                        </a:spcAft>
                      </a:pPr>
                      <a:r>
                        <a:rPr lang="fa-IR" sz="1200" dirty="0" smtClean="0">
                          <a:effectLst/>
                          <a:cs typeface="B Titr" panose="00000700000000000000" pitchFamily="2" charset="-78"/>
                        </a:rPr>
                        <a:t>120</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tc>
              </a:tr>
              <a:tr h="220027">
                <a:tc>
                  <a:txBody>
                    <a:bodyPr/>
                    <a:lstStyle/>
                    <a:p>
                      <a:pPr algn="ctr" rtl="1">
                        <a:lnSpc>
                          <a:spcPct val="107000"/>
                        </a:lnSpc>
                        <a:spcAft>
                          <a:spcPts val="0"/>
                        </a:spcAft>
                      </a:pPr>
                      <a:r>
                        <a:rPr lang="fa-IR" sz="1200" dirty="0" smtClean="0">
                          <a:effectLst/>
                          <a:cs typeface="B Titr" panose="00000700000000000000" pitchFamily="2" charset="-78"/>
                        </a:rPr>
                        <a:t>2/7</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nchor="ctr"/>
                </a:tc>
                <a:tc>
                  <a:txBody>
                    <a:bodyPr/>
                    <a:lstStyle/>
                    <a:p>
                      <a:pPr algn="ctr" rtl="1">
                        <a:lnSpc>
                          <a:spcPct val="107000"/>
                        </a:lnSpc>
                        <a:spcAft>
                          <a:spcPts val="0"/>
                        </a:spcAft>
                      </a:pPr>
                      <a:r>
                        <a:rPr lang="fa-IR" sz="1200" dirty="0" smtClean="0">
                          <a:effectLst/>
                          <a:cs typeface="B Titr" panose="00000700000000000000" pitchFamily="2" charset="-78"/>
                        </a:rPr>
                        <a:t>115</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tc>
              </a:tr>
              <a:tr h="220027">
                <a:tc>
                  <a:txBody>
                    <a:bodyPr/>
                    <a:lstStyle/>
                    <a:p>
                      <a:pPr algn="ctr" rtl="1">
                        <a:lnSpc>
                          <a:spcPct val="107000"/>
                        </a:lnSpc>
                        <a:spcAft>
                          <a:spcPts val="0"/>
                        </a:spcAft>
                      </a:pPr>
                      <a:r>
                        <a:rPr lang="fa-IR" sz="1200" dirty="0" smtClean="0">
                          <a:effectLst/>
                          <a:cs typeface="B Titr" panose="00000700000000000000" pitchFamily="2" charset="-78"/>
                        </a:rPr>
                        <a:t>2/55</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nchor="ctr"/>
                </a:tc>
                <a:tc>
                  <a:txBody>
                    <a:bodyPr/>
                    <a:lstStyle/>
                    <a:p>
                      <a:pPr algn="ctr" rtl="1">
                        <a:lnSpc>
                          <a:spcPct val="107000"/>
                        </a:lnSpc>
                        <a:spcAft>
                          <a:spcPts val="0"/>
                        </a:spcAft>
                      </a:pPr>
                      <a:r>
                        <a:rPr lang="fa-IR" sz="1200" dirty="0" smtClean="0">
                          <a:effectLst/>
                          <a:cs typeface="B Titr" panose="00000700000000000000" pitchFamily="2" charset="-78"/>
                        </a:rPr>
                        <a:t>112</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tc>
              </a:tr>
              <a:tr h="220027">
                <a:tc>
                  <a:txBody>
                    <a:bodyPr/>
                    <a:lstStyle/>
                    <a:p>
                      <a:pPr algn="ctr" rtl="1">
                        <a:lnSpc>
                          <a:spcPct val="107000"/>
                        </a:lnSpc>
                        <a:spcAft>
                          <a:spcPts val="0"/>
                        </a:spcAft>
                      </a:pPr>
                      <a:r>
                        <a:rPr lang="fa-IR" sz="1200" dirty="0" smtClean="0">
                          <a:effectLst/>
                          <a:cs typeface="B Titr" panose="00000700000000000000" pitchFamily="2" charset="-78"/>
                        </a:rPr>
                        <a:t>2/4</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nchor="ctr"/>
                </a:tc>
                <a:tc>
                  <a:txBody>
                    <a:bodyPr/>
                    <a:lstStyle/>
                    <a:p>
                      <a:pPr algn="ctr" rtl="1">
                        <a:lnSpc>
                          <a:spcPct val="107000"/>
                        </a:lnSpc>
                        <a:spcAft>
                          <a:spcPts val="0"/>
                        </a:spcAft>
                      </a:pPr>
                      <a:r>
                        <a:rPr lang="fa-IR" sz="1200" dirty="0" smtClean="0">
                          <a:effectLst/>
                          <a:cs typeface="B Titr" panose="00000700000000000000" pitchFamily="2" charset="-78"/>
                        </a:rPr>
                        <a:t>108</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tc>
              </a:tr>
              <a:tr h="220027">
                <a:tc>
                  <a:txBody>
                    <a:bodyPr/>
                    <a:lstStyle/>
                    <a:p>
                      <a:pPr algn="ctr" rtl="1">
                        <a:lnSpc>
                          <a:spcPct val="107000"/>
                        </a:lnSpc>
                        <a:spcAft>
                          <a:spcPts val="0"/>
                        </a:spcAft>
                      </a:pPr>
                      <a:r>
                        <a:rPr lang="fa-IR" sz="1200" dirty="0" smtClean="0">
                          <a:effectLst/>
                          <a:cs typeface="B Titr" panose="00000700000000000000" pitchFamily="2" charset="-78"/>
                        </a:rPr>
                        <a:t>2/25</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nchor="ctr"/>
                </a:tc>
                <a:tc>
                  <a:txBody>
                    <a:bodyPr/>
                    <a:lstStyle/>
                    <a:p>
                      <a:pPr algn="ctr" rtl="1">
                        <a:lnSpc>
                          <a:spcPct val="107000"/>
                        </a:lnSpc>
                        <a:spcAft>
                          <a:spcPts val="0"/>
                        </a:spcAft>
                      </a:pPr>
                      <a:r>
                        <a:rPr lang="fa-IR" sz="1200" dirty="0" smtClean="0">
                          <a:effectLst/>
                          <a:cs typeface="B Titr" panose="00000700000000000000" pitchFamily="2" charset="-78"/>
                        </a:rPr>
                        <a:t>100</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tc>
              </a:tr>
              <a:tr h="220027">
                <a:tc>
                  <a:txBody>
                    <a:bodyPr/>
                    <a:lstStyle/>
                    <a:p>
                      <a:pPr algn="ctr" rtl="1">
                        <a:lnSpc>
                          <a:spcPct val="107000"/>
                        </a:lnSpc>
                        <a:spcAft>
                          <a:spcPts val="0"/>
                        </a:spcAft>
                      </a:pPr>
                      <a:r>
                        <a:rPr lang="fa-IR" sz="1200" dirty="0" smtClean="0">
                          <a:effectLst/>
                          <a:cs typeface="B Titr" panose="00000700000000000000" pitchFamily="2" charset="-78"/>
                        </a:rPr>
                        <a:t>2/1</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nchor="ctr"/>
                </a:tc>
                <a:tc>
                  <a:txBody>
                    <a:bodyPr/>
                    <a:lstStyle/>
                    <a:p>
                      <a:pPr algn="ctr" rtl="1">
                        <a:lnSpc>
                          <a:spcPct val="107000"/>
                        </a:lnSpc>
                        <a:spcAft>
                          <a:spcPts val="0"/>
                        </a:spcAft>
                      </a:pPr>
                      <a:r>
                        <a:rPr lang="fa-IR" sz="1200" dirty="0" smtClean="0">
                          <a:effectLst/>
                          <a:cs typeface="B Titr" panose="00000700000000000000" pitchFamily="2" charset="-78"/>
                        </a:rPr>
                        <a:t>98</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tc>
              </a:tr>
              <a:tr h="220027">
                <a:tc>
                  <a:txBody>
                    <a:bodyPr/>
                    <a:lstStyle/>
                    <a:p>
                      <a:pPr algn="ctr" rtl="1">
                        <a:lnSpc>
                          <a:spcPct val="107000"/>
                        </a:lnSpc>
                        <a:spcAft>
                          <a:spcPts val="0"/>
                        </a:spcAft>
                      </a:pPr>
                      <a:r>
                        <a:rPr lang="fa-IR" sz="1200" dirty="0" smtClean="0">
                          <a:effectLst/>
                          <a:cs typeface="B Titr" panose="00000700000000000000" pitchFamily="2" charset="-78"/>
                        </a:rPr>
                        <a:t>1/95</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nchor="ctr"/>
                </a:tc>
                <a:tc>
                  <a:txBody>
                    <a:bodyPr/>
                    <a:lstStyle/>
                    <a:p>
                      <a:pPr algn="ctr" rtl="1">
                        <a:lnSpc>
                          <a:spcPct val="107000"/>
                        </a:lnSpc>
                        <a:spcAft>
                          <a:spcPts val="0"/>
                        </a:spcAft>
                      </a:pPr>
                      <a:r>
                        <a:rPr lang="fa-IR" sz="1200" dirty="0" smtClean="0">
                          <a:effectLst/>
                          <a:cs typeface="B Titr" panose="00000700000000000000" pitchFamily="2" charset="-78"/>
                        </a:rPr>
                        <a:t>93</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tc>
              </a:tr>
              <a:tr h="220027">
                <a:tc>
                  <a:txBody>
                    <a:bodyPr/>
                    <a:lstStyle/>
                    <a:p>
                      <a:pPr algn="ctr" rtl="1">
                        <a:lnSpc>
                          <a:spcPct val="107000"/>
                        </a:lnSpc>
                        <a:spcAft>
                          <a:spcPts val="0"/>
                        </a:spcAft>
                      </a:pPr>
                      <a:r>
                        <a:rPr lang="fa-IR" sz="1200" dirty="0" smtClean="0">
                          <a:effectLst/>
                          <a:cs typeface="B Titr" panose="00000700000000000000" pitchFamily="2" charset="-78"/>
                        </a:rPr>
                        <a:t>1/8</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nchor="ctr"/>
                </a:tc>
                <a:tc>
                  <a:txBody>
                    <a:bodyPr/>
                    <a:lstStyle/>
                    <a:p>
                      <a:pPr algn="ctr" rtl="1">
                        <a:lnSpc>
                          <a:spcPct val="107000"/>
                        </a:lnSpc>
                        <a:spcAft>
                          <a:spcPts val="0"/>
                        </a:spcAft>
                      </a:pPr>
                      <a:r>
                        <a:rPr lang="fa-IR" sz="1200" dirty="0" smtClean="0">
                          <a:effectLst/>
                          <a:cs typeface="B Titr" panose="00000700000000000000" pitchFamily="2" charset="-78"/>
                        </a:rPr>
                        <a:t>90</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tc>
              </a:tr>
              <a:tr h="220027">
                <a:tc>
                  <a:txBody>
                    <a:bodyPr/>
                    <a:lstStyle/>
                    <a:p>
                      <a:pPr algn="ctr" rtl="1">
                        <a:lnSpc>
                          <a:spcPct val="107000"/>
                        </a:lnSpc>
                        <a:spcAft>
                          <a:spcPts val="0"/>
                        </a:spcAft>
                      </a:pPr>
                      <a:r>
                        <a:rPr lang="fa-IR" sz="1200" dirty="0" smtClean="0">
                          <a:effectLst/>
                          <a:cs typeface="B Titr" panose="00000700000000000000" pitchFamily="2" charset="-78"/>
                        </a:rPr>
                        <a:t>1/65</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nchor="ctr"/>
                </a:tc>
                <a:tc>
                  <a:txBody>
                    <a:bodyPr/>
                    <a:lstStyle/>
                    <a:p>
                      <a:pPr algn="ctr" rtl="1">
                        <a:lnSpc>
                          <a:spcPct val="107000"/>
                        </a:lnSpc>
                        <a:spcAft>
                          <a:spcPts val="0"/>
                        </a:spcAft>
                      </a:pPr>
                      <a:r>
                        <a:rPr lang="fa-IR" sz="1200" dirty="0" smtClean="0">
                          <a:effectLst/>
                          <a:cs typeface="B Titr" panose="00000700000000000000" pitchFamily="2" charset="-78"/>
                        </a:rPr>
                        <a:t>87</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tc>
              </a:tr>
              <a:tr h="220027">
                <a:tc>
                  <a:txBody>
                    <a:bodyPr/>
                    <a:lstStyle/>
                    <a:p>
                      <a:pPr algn="ctr" rtl="1">
                        <a:lnSpc>
                          <a:spcPct val="107000"/>
                        </a:lnSpc>
                        <a:spcAft>
                          <a:spcPts val="0"/>
                        </a:spcAft>
                      </a:pPr>
                      <a:r>
                        <a:rPr lang="fa-IR" sz="1200" dirty="0" smtClean="0">
                          <a:effectLst/>
                          <a:cs typeface="B Titr" panose="00000700000000000000" pitchFamily="2" charset="-78"/>
                        </a:rPr>
                        <a:t>1/5</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nchor="ctr"/>
                </a:tc>
                <a:tc>
                  <a:txBody>
                    <a:bodyPr/>
                    <a:lstStyle/>
                    <a:p>
                      <a:pPr algn="ctr" rtl="1">
                        <a:lnSpc>
                          <a:spcPct val="107000"/>
                        </a:lnSpc>
                        <a:spcAft>
                          <a:spcPts val="0"/>
                        </a:spcAft>
                      </a:pPr>
                      <a:r>
                        <a:rPr lang="fa-IR" sz="1200" dirty="0" smtClean="0">
                          <a:effectLst/>
                          <a:cs typeface="B Titr" panose="00000700000000000000" pitchFamily="2" charset="-78"/>
                        </a:rPr>
                        <a:t>80</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tc>
              </a:tr>
              <a:tr h="220027">
                <a:tc>
                  <a:txBody>
                    <a:bodyPr/>
                    <a:lstStyle/>
                    <a:p>
                      <a:pPr algn="ctr" rtl="1">
                        <a:lnSpc>
                          <a:spcPct val="107000"/>
                        </a:lnSpc>
                        <a:spcAft>
                          <a:spcPts val="0"/>
                        </a:spcAft>
                      </a:pPr>
                      <a:r>
                        <a:rPr lang="fa-IR" sz="1200" dirty="0" smtClean="0">
                          <a:effectLst/>
                          <a:cs typeface="B Titr" panose="00000700000000000000" pitchFamily="2" charset="-78"/>
                        </a:rPr>
                        <a:t>1/35</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nchor="ctr"/>
                </a:tc>
                <a:tc>
                  <a:txBody>
                    <a:bodyPr/>
                    <a:lstStyle/>
                    <a:p>
                      <a:pPr algn="ctr" rtl="1">
                        <a:lnSpc>
                          <a:spcPct val="107000"/>
                        </a:lnSpc>
                        <a:spcAft>
                          <a:spcPts val="0"/>
                        </a:spcAft>
                      </a:pPr>
                      <a:r>
                        <a:rPr lang="fa-IR" sz="1200" dirty="0" smtClean="0">
                          <a:effectLst/>
                          <a:cs typeface="B Titr" panose="00000700000000000000" pitchFamily="2" charset="-78"/>
                        </a:rPr>
                        <a:t>74</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tc>
              </a:tr>
              <a:tr h="220027">
                <a:tc>
                  <a:txBody>
                    <a:bodyPr/>
                    <a:lstStyle/>
                    <a:p>
                      <a:pPr algn="ctr" rtl="1">
                        <a:lnSpc>
                          <a:spcPct val="107000"/>
                        </a:lnSpc>
                        <a:spcAft>
                          <a:spcPts val="0"/>
                        </a:spcAft>
                      </a:pPr>
                      <a:r>
                        <a:rPr lang="fa-IR" sz="1200" dirty="0" smtClean="0">
                          <a:effectLst/>
                          <a:cs typeface="B Titr" panose="00000700000000000000" pitchFamily="2" charset="-78"/>
                        </a:rPr>
                        <a:t>1/2</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nchor="ctr"/>
                </a:tc>
                <a:tc>
                  <a:txBody>
                    <a:bodyPr/>
                    <a:lstStyle/>
                    <a:p>
                      <a:pPr algn="ctr" rtl="1">
                        <a:lnSpc>
                          <a:spcPct val="107000"/>
                        </a:lnSpc>
                        <a:spcAft>
                          <a:spcPts val="0"/>
                        </a:spcAft>
                      </a:pPr>
                      <a:r>
                        <a:rPr lang="fa-IR" sz="1200" dirty="0" smtClean="0">
                          <a:effectLst/>
                          <a:cs typeface="B Titr" panose="00000700000000000000" pitchFamily="2" charset="-78"/>
                        </a:rPr>
                        <a:t>68</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tc>
              </a:tr>
              <a:tr h="220027">
                <a:tc>
                  <a:txBody>
                    <a:bodyPr/>
                    <a:lstStyle/>
                    <a:p>
                      <a:pPr algn="ctr" rtl="1">
                        <a:lnSpc>
                          <a:spcPct val="107000"/>
                        </a:lnSpc>
                        <a:spcAft>
                          <a:spcPts val="0"/>
                        </a:spcAft>
                      </a:pPr>
                      <a:r>
                        <a:rPr lang="ar-SA" sz="1200">
                          <a:effectLst/>
                          <a:cs typeface="B Titr" panose="00000700000000000000" pitchFamily="2" charset="-78"/>
                        </a:rPr>
                        <a:t>1</a:t>
                      </a:r>
                      <a:endParaRPr lang="en-US" sz="100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nchor="ctr"/>
                </a:tc>
                <a:tc>
                  <a:txBody>
                    <a:bodyPr/>
                    <a:lstStyle/>
                    <a:p>
                      <a:pPr algn="ctr" rtl="1">
                        <a:lnSpc>
                          <a:spcPct val="107000"/>
                        </a:lnSpc>
                        <a:spcAft>
                          <a:spcPts val="0"/>
                        </a:spcAft>
                      </a:pPr>
                      <a:r>
                        <a:rPr lang="fa-IR" sz="1200" dirty="0" smtClean="0">
                          <a:effectLst/>
                          <a:cs typeface="B Titr" panose="00000700000000000000" pitchFamily="2" charset="-78"/>
                        </a:rPr>
                        <a:t>56</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tc>
              </a:tr>
              <a:tr h="220027">
                <a:tc>
                  <a:txBody>
                    <a:bodyPr/>
                    <a:lstStyle/>
                    <a:p>
                      <a:pPr algn="ctr" rtl="1">
                        <a:lnSpc>
                          <a:spcPct val="107000"/>
                        </a:lnSpc>
                        <a:spcAft>
                          <a:spcPts val="0"/>
                        </a:spcAft>
                      </a:pPr>
                      <a:r>
                        <a:rPr lang="fa-IR" sz="1200" dirty="0" smtClean="0">
                          <a:effectLst/>
                          <a:cs typeface="B Titr" panose="00000700000000000000" pitchFamily="2" charset="-78"/>
                        </a:rPr>
                        <a:t>0/9</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nchor="ctr"/>
                </a:tc>
                <a:tc>
                  <a:txBody>
                    <a:bodyPr/>
                    <a:lstStyle/>
                    <a:p>
                      <a:pPr algn="ctr" rtl="1">
                        <a:lnSpc>
                          <a:spcPct val="107000"/>
                        </a:lnSpc>
                        <a:spcAft>
                          <a:spcPts val="0"/>
                        </a:spcAft>
                      </a:pPr>
                      <a:r>
                        <a:rPr lang="fa-IR" sz="1200" dirty="0" smtClean="0">
                          <a:effectLst/>
                          <a:cs typeface="B Titr" panose="00000700000000000000" pitchFamily="2" charset="-78"/>
                        </a:rPr>
                        <a:t>48</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tc>
              </a:tr>
              <a:tr h="220027">
                <a:tc>
                  <a:txBody>
                    <a:bodyPr/>
                    <a:lstStyle/>
                    <a:p>
                      <a:pPr algn="ctr" rtl="1">
                        <a:lnSpc>
                          <a:spcPct val="107000"/>
                        </a:lnSpc>
                        <a:spcAft>
                          <a:spcPts val="0"/>
                        </a:spcAft>
                      </a:pPr>
                      <a:r>
                        <a:rPr lang="fa-IR" sz="1200" dirty="0" smtClean="0">
                          <a:effectLst/>
                          <a:cs typeface="B Titr" panose="00000700000000000000" pitchFamily="2" charset="-78"/>
                        </a:rPr>
                        <a:t>0/75</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nchor="ctr"/>
                </a:tc>
                <a:tc>
                  <a:txBody>
                    <a:bodyPr/>
                    <a:lstStyle/>
                    <a:p>
                      <a:pPr algn="ctr" rtl="1">
                        <a:lnSpc>
                          <a:spcPct val="107000"/>
                        </a:lnSpc>
                        <a:spcAft>
                          <a:spcPts val="0"/>
                        </a:spcAft>
                      </a:pPr>
                      <a:r>
                        <a:rPr lang="fa-IR" sz="1200" dirty="0" smtClean="0">
                          <a:effectLst/>
                          <a:cs typeface="B Titr" panose="00000700000000000000" pitchFamily="2" charset="-78"/>
                        </a:rPr>
                        <a:t>40</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tc>
              </a:tr>
              <a:tr h="220027">
                <a:tc>
                  <a:txBody>
                    <a:bodyPr/>
                    <a:lstStyle/>
                    <a:p>
                      <a:pPr algn="ctr" rtl="1">
                        <a:lnSpc>
                          <a:spcPct val="107000"/>
                        </a:lnSpc>
                        <a:spcAft>
                          <a:spcPts val="0"/>
                        </a:spcAft>
                      </a:pPr>
                      <a:r>
                        <a:rPr lang="fa-IR" sz="1200" dirty="0" smtClean="0">
                          <a:effectLst/>
                          <a:cs typeface="B Titr" panose="00000700000000000000" pitchFamily="2" charset="-78"/>
                        </a:rPr>
                        <a:t>0/6</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nchor="ctr"/>
                </a:tc>
                <a:tc>
                  <a:txBody>
                    <a:bodyPr/>
                    <a:lstStyle/>
                    <a:p>
                      <a:pPr algn="ctr" rtl="1">
                        <a:lnSpc>
                          <a:spcPct val="107000"/>
                        </a:lnSpc>
                        <a:spcAft>
                          <a:spcPts val="0"/>
                        </a:spcAft>
                      </a:pPr>
                      <a:r>
                        <a:rPr lang="fa-IR" sz="1200" dirty="0" smtClean="0">
                          <a:effectLst/>
                          <a:cs typeface="B Titr" panose="00000700000000000000" pitchFamily="2" charset="-78"/>
                        </a:rPr>
                        <a:t>32</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tc>
              </a:tr>
              <a:tr h="220027">
                <a:tc>
                  <a:txBody>
                    <a:bodyPr/>
                    <a:lstStyle/>
                    <a:p>
                      <a:pPr algn="ctr" rtl="1">
                        <a:lnSpc>
                          <a:spcPct val="107000"/>
                        </a:lnSpc>
                        <a:spcAft>
                          <a:spcPts val="0"/>
                        </a:spcAft>
                      </a:pPr>
                      <a:r>
                        <a:rPr lang="fa-IR" sz="1200" dirty="0" smtClean="0">
                          <a:effectLst/>
                          <a:cs typeface="B Titr" panose="00000700000000000000" pitchFamily="2" charset="-78"/>
                        </a:rPr>
                        <a:t>0/45</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nchor="ctr"/>
                </a:tc>
                <a:tc>
                  <a:txBody>
                    <a:bodyPr/>
                    <a:lstStyle/>
                    <a:p>
                      <a:pPr algn="ctr" rtl="1">
                        <a:lnSpc>
                          <a:spcPct val="107000"/>
                        </a:lnSpc>
                        <a:spcAft>
                          <a:spcPts val="0"/>
                        </a:spcAft>
                      </a:pPr>
                      <a:r>
                        <a:rPr lang="fa-IR" sz="1200" dirty="0" smtClean="0">
                          <a:effectLst/>
                          <a:cs typeface="B Titr" panose="00000700000000000000" pitchFamily="2" charset="-78"/>
                        </a:rPr>
                        <a:t>30</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tc>
              </a:tr>
              <a:tr h="220027">
                <a:tc>
                  <a:txBody>
                    <a:bodyPr/>
                    <a:lstStyle/>
                    <a:p>
                      <a:pPr algn="ctr" rtl="1">
                        <a:lnSpc>
                          <a:spcPct val="107000"/>
                        </a:lnSpc>
                        <a:spcAft>
                          <a:spcPts val="0"/>
                        </a:spcAft>
                      </a:pPr>
                      <a:r>
                        <a:rPr lang="fa-IR" sz="1200" dirty="0" smtClean="0">
                          <a:effectLst/>
                          <a:cs typeface="B Titr" panose="00000700000000000000" pitchFamily="2" charset="-78"/>
                        </a:rPr>
                        <a:t>0/3</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nchor="ctr"/>
                </a:tc>
                <a:tc>
                  <a:txBody>
                    <a:bodyPr/>
                    <a:lstStyle/>
                    <a:p>
                      <a:pPr algn="ctr" rtl="1">
                        <a:lnSpc>
                          <a:spcPct val="107000"/>
                        </a:lnSpc>
                        <a:spcAft>
                          <a:spcPts val="0"/>
                        </a:spcAft>
                      </a:pPr>
                      <a:r>
                        <a:rPr lang="fa-IR" sz="1200" dirty="0" smtClean="0">
                          <a:effectLst/>
                          <a:cs typeface="B Titr" panose="00000700000000000000" pitchFamily="2" charset="-78"/>
                        </a:rPr>
                        <a:t>28</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tc>
              </a:tr>
            </a:tbl>
          </a:graphicData>
        </a:graphic>
      </p:graphicFrame>
    </p:spTree>
    <p:extLst>
      <p:ext uri="{BB962C8B-B14F-4D97-AF65-F5344CB8AC3E}">
        <p14:creationId xmlns:p14="http://schemas.microsoft.com/office/powerpoint/2010/main" val="148842270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fade">
                                      <p:cBhvr>
                                        <p:cTn id="7" dur="2000"/>
                                        <p:tgtEl>
                                          <p:spTgt spid="440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fld id="{F2EB88B4-94B3-461E-94CF-003DA7167168}" type="slidenum">
              <a:rPr lang="ar-SA" altLang="en-US"/>
              <a:pPr/>
              <a:t>8</a:t>
            </a:fld>
            <a:endParaRPr lang="en-US" altLang="en-US"/>
          </a:p>
        </p:txBody>
      </p:sp>
      <p:sp>
        <p:nvSpPr>
          <p:cNvPr id="44035" name="Rectangle 3"/>
          <p:cNvSpPr>
            <a:spLocks noGrp="1" noChangeArrowheads="1"/>
          </p:cNvSpPr>
          <p:nvPr>
            <p:ph type="body" sz="half" idx="1"/>
          </p:nvPr>
        </p:nvSpPr>
        <p:spPr>
          <a:xfrm>
            <a:off x="1763688" y="106795"/>
            <a:ext cx="6336704" cy="685800"/>
          </a:xfrm>
        </p:spPr>
        <p:txBody>
          <a:bodyPr/>
          <a:lstStyle/>
          <a:p>
            <a:pPr algn="ctr" rtl="1">
              <a:lnSpc>
                <a:spcPct val="90000"/>
              </a:lnSpc>
              <a:buFont typeface="Wingdings" panose="05000000000000000000" pitchFamily="2" charset="2"/>
              <a:buNone/>
            </a:pPr>
            <a:r>
              <a:rPr lang="fa-IR" altLang="en-US" sz="4000" b="1" dirty="0" smtClean="0">
                <a:solidFill>
                  <a:srgbClr val="00B0F0"/>
                </a:solidFill>
                <a:cs typeface="B Titr" panose="00000700000000000000" pitchFamily="2" charset="-78"/>
              </a:rPr>
              <a:t>آزمون پنجم:  </a:t>
            </a:r>
            <a:r>
              <a:rPr lang="fa-IR" altLang="en-US" sz="4000" b="1" dirty="0" smtClean="0">
                <a:solidFill>
                  <a:srgbClr val="FF0000"/>
                </a:solidFill>
                <a:cs typeface="B Titr" panose="00000700000000000000" pitchFamily="2" charset="-78"/>
              </a:rPr>
              <a:t>بشین پاشو</a:t>
            </a:r>
            <a:endParaRPr lang="en-US" altLang="en-US" sz="3600" b="1" dirty="0">
              <a:solidFill>
                <a:srgbClr val="FF0000"/>
              </a:solidFill>
              <a:cs typeface="B Titr" panose="00000700000000000000" pitchFamily="2" charset="-78"/>
            </a:endParaRPr>
          </a:p>
        </p:txBody>
      </p:sp>
      <p:sp>
        <p:nvSpPr>
          <p:cNvPr id="6" name="Rectangle 3"/>
          <p:cNvSpPr txBox="1">
            <a:spLocks noChangeArrowheads="1"/>
          </p:cNvSpPr>
          <p:nvPr/>
        </p:nvSpPr>
        <p:spPr>
          <a:xfrm>
            <a:off x="0" y="879031"/>
            <a:ext cx="9144000" cy="691706"/>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r" rtl="1">
              <a:lnSpc>
                <a:spcPct val="150000"/>
              </a:lnSpc>
              <a:buFont typeface="Wingdings" panose="05000000000000000000" pitchFamily="2" charset="2"/>
              <a:buNone/>
            </a:pPr>
            <a:r>
              <a:rPr lang="fa-IR" altLang="en-US" sz="1800" b="1" dirty="0" smtClean="0">
                <a:cs typeface="B Titr" panose="00000700000000000000" pitchFamily="2" charset="-78"/>
              </a:rPr>
              <a:t>آزمودنی در </a:t>
            </a:r>
            <a:r>
              <a:rPr lang="fa-IR" altLang="en-US" sz="1800" b="1" dirty="0" smtClean="0">
                <a:solidFill>
                  <a:srgbClr val="FF0000"/>
                </a:solidFill>
                <a:cs typeface="B Titr" panose="00000700000000000000" pitchFamily="2" charset="-78"/>
              </a:rPr>
              <a:t>مدت زمان یک دقیقه </a:t>
            </a:r>
            <a:r>
              <a:rPr lang="fa-IR" altLang="en-US" sz="1800" b="1" dirty="0" smtClean="0">
                <a:cs typeface="B Titr" panose="00000700000000000000" pitchFamily="2" charset="-78"/>
              </a:rPr>
              <a:t>حرکت </a:t>
            </a:r>
            <a:r>
              <a:rPr lang="fa-IR" altLang="en-US" sz="1800" b="1" dirty="0" smtClean="0">
                <a:solidFill>
                  <a:srgbClr val="FF0000"/>
                </a:solidFill>
                <a:cs typeface="B Titr" panose="00000700000000000000" pitchFamily="2" charset="-78"/>
              </a:rPr>
              <a:t>بشین پاشو </a:t>
            </a:r>
            <a:r>
              <a:rPr lang="fa-IR" altLang="en-US" sz="1800" b="1" dirty="0" smtClean="0">
                <a:cs typeface="B Titr" panose="00000700000000000000" pitchFamily="2" charset="-78"/>
              </a:rPr>
              <a:t>را انجام داده و تعداد حرکت صحیح ملاک ارزیابی می‌باشد.</a:t>
            </a:r>
            <a:endParaRPr lang="en-US" altLang="en-US" sz="1800" b="1" dirty="0">
              <a:cs typeface="B Titr" panose="00000700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40768"/>
            <a:ext cx="2919310" cy="25688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808" y="3909568"/>
            <a:ext cx="2239576" cy="2088233"/>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3982811171"/>
              </p:ext>
            </p:extLst>
          </p:nvPr>
        </p:nvGraphicFramePr>
        <p:xfrm>
          <a:off x="4067944" y="1866438"/>
          <a:ext cx="4758680" cy="4514889"/>
        </p:xfrm>
        <a:graphic>
          <a:graphicData uri="http://schemas.openxmlformats.org/drawingml/2006/table">
            <a:tbl>
              <a:tblPr firstRow="1" firstCol="1" bandRow="1">
                <a:tableStyleId>{5C22544A-7EE6-4342-B048-85BDC9FD1C3A}</a:tableStyleId>
              </a:tblPr>
              <a:tblGrid>
                <a:gridCol w="2379340"/>
                <a:gridCol w="2379340"/>
              </a:tblGrid>
              <a:tr h="451264">
                <a:tc>
                  <a:txBody>
                    <a:bodyPr/>
                    <a:lstStyle/>
                    <a:p>
                      <a:pPr algn="ctr" rtl="1">
                        <a:lnSpc>
                          <a:spcPct val="107000"/>
                        </a:lnSpc>
                        <a:spcAft>
                          <a:spcPts val="0"/>
                        </a:spcAft>
                      </a:pPr>
                      <a:r>
                        <a:rPr lang="ar-SA" sz="1400" dirty="0">
                          <a:effectLst/>
                          <a:cs typeface="B Titr" panose="00000700000000000000" pitchFamily="2" charset="-78"/>
                        </a:rPr>
                        <a:t>نمره</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nchor="ctr"/>
                </a:tc>
                <a:tc>
                  <a:txBody>
                    <a:bodyPr/>
                    <a:lstStyle/>
                    <a:p>
                      <a:pPr algn="ctr" rtl="1">
                        <a:lnSpc>
                          <a:spcPct val="107000"/>
                        </a:lnSpc>
                        <a:spcAft>
                          <a:spcPts val="0"/>
                        </a:spcAft>
                      </a:pPr>
                      <a:r>
                        <a:rPr lang="fa-IR" sz="1400" dirty="0" smtClean="0">
                          <a:effectLst/>
                          <a:cs typeface="B Titr" panose="00000700000000000000" pitchFamily="2" charset="-78"/>
                        </a:rPr>
                        <a:t>بشین</a:t>
                      </a:r>
                      <a:r>
                        <a:rPr lang="fa-IR" sz="1400" baseline="0" dirty="0" smtClean="0">
                          <a:effectLst/>
                          <a:cs typeface="B Titr" panose="00000700000000000000" pitchFamily="2" charset="-78"/>
                        </a:rPr>
                        <a:t> پاشو</a:t>
                      </a:r>
                      <a:r>
                        <a:rPr lang="ar-SA" sz="1400" dirty="0" smtClean="0">
                          <a:effectLst/>
                          <a:cs typeface="B Titr" panose="00000700000000000000" pitchFamily="2" charset="-78"/>
                        </a:rPr>
                        <a:t>(تعداد</a:t>
                      </a:r>
                      <a:r>
                        <a:rPr lang="ar-SA" sz="1400" dirty="0">
                          <a:effectLst/>
                          <a:cs typeface="B Titr" panose="00000700000000000000" pitchFamily="2" charset="-78"/>
                        </a:rPr>
                        <a:t>)</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nchor="ctr"/>
                </a:tc>
              </a:tr>
              <a:tr h="213875">
                <a:tc>
                  <a:txBody>
                    <a:bodyPr/>
                    <a:lstStyle/>
                    <a:p>
                      <a:pPr algn="ctr" rtl="1">
                        <a:lnSpc>
                          <a:spcPct val="107000"/>
                        </a:lnSpc>
                        <a:spcAft>
                          <a:spcPts val="0"/>
                        </a:spcAft>
                      </a:pPr>
                      <a:r>
                        <a:rPr lang="ar-SA" sz="1200" dirty="0" smtClean="0">
                          <a:effectLst/>
                          <a:cs typeface="B Titr" panose="00000700000000000000" pitchFamily="2" charset="-78"/>
                        </a:rPr>
                        <a:t>3</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nchor="ctr"/>
                </a:tc>
                <a:tc>
                  <a:txBody>
                    <a:bodyPr/>
                    <a:lstStyle/>
                    <a:p>
                      <a:pPr algn="ctr" rtl="1">
                        <a:lnSpc>
                          <a:spcPct val="107000"/>
                        </a:lnSpc>
                      </a:pPr>
                      <a:r>
                        <a:rPr lang="ar-SA" sz="1100" dirty="0">
                          <a:effectLst/>
                          <a:cs typeface="B Titr" panose="00000700000000000000" pitchFamily="2" charset="-78"/>
                        </a:rPr>
                        <a:t>48</a:t>
                      </a:r>
                      <a:endParaRPr lang="en-US" sz="1100" dirty="0">
                        <a:effectLst/>
                        <a:latin typeface="Calibri" panose="020F0502020204030204" pitchFamily="34" charset="0"/>
                        <a:cs typeface="B Titr" panose="00000700000000000000" pitchFamily="2" charset="-78"/>
                      </a:endParaRPr>
                    </a:p>
                  </a:txBody>
                  <a:tcPr marL="68580" marR="68580" marT="0" marB="0"/>
                </a:tc>
              </a:tr>
              <a:tr h="213875">
                <a:tc>
                  <a:txBody>
                    <a:bodyPr/>
                    <a:lstStyle/>
                    <a:p>
                      <a:pPr algn="ctr" rtl="1">
                        <a:lnSpc>
                          <a:spcPct val="107000"/>
                        </a:lnSpc>
                        <a:spcAft>
                          <a:spcPts val="0"/>
                        </a:spcAft>
                      </a:pPr>
                      <a:r>
                        <a:rPr lang="fa-IR" sz="1200" dirty="0" smtClean="0">
                          <a:effectLst/>
                          <a:cs typeface="B Titr" panose="00000700000000000000" pitchFamily="2" charset="-78"/>
                        </a:rPr>
                        <a:t>2/85</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nchor="ctr"/>
                </a:tc>
                <a:tc>
                  <a:txBody>
                    <a:bodyPr/>
                    <a:lstStyle/>
                    <a:p>
                      <a:pPr algn="ctr" rtl="1">
                        <a:lnSpc>
                          <a:spcPct val="107000"/>
                        </a:lnSpc>
                      </a:pPr>
                      <a:r>
                        <a:rPr lang="ar-SA" sz="1100" dirty="0">
                          <a:effectLst/>
                          <a:cs typeface="B Titr" panose="00000700000000000000" pitchFamily="2" charset="-78"/>
                        </a:rPr>
                        <a:t>46</a:t>
                      </a:r>
                      <a:endParaRPr lang="en-US" sz="1100" dirty="0">
                        <a:effectLst/>
                        <a:latin typeface="Calibri" panose="020F0502020204030204" pitchFamily="34" charset="0"/>
                        <a:cs typeface="B Titr" panose="00000700000000000000" pitchFamily="2" charset="-78"/>
                      </a:endParaRPr>
                    </a:p>
                  </a:txBody>
                  <a:tcPr marL="68580" marR="68580" marT="0" marB="0"/>
                </a:tc>
              </a:tr>
              <a:tr h="213875">
                <a:tc>
                  <a:txBody>
                    <a:bodyPr/>
                    <a:lstStyle/>
                    <a:p>
                      <a:pPr algn="ctr" rtl="1">
                        <a:lnSpc>
                          <a:spcPct val="107000"/>
                        </a:lnSpc>
                        <a:spcAft>
                          <a:spcPts val="0"/>
                        </a:spcAft>
                      </a:pPr>
                      <a:r>
                        <a:rPr lang="fa-IR" sz="1200" dirty="0" smtClean="0">
                          <a:effectLst/>
                          <a:cs typeface="B Titr" panose="00000700000000000000" pitchFamily="2" charset="-78"/>
                        </a:rPr>
                        <a:t>2/7</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nchor="ctr"/>
                </a:tc>
                <a:tc>
                  <a:txBody>
                    <a:bodyPr/>
                    <a:lstStyle/>
                    <a:p>
                      <a:pPr algn="ctr" rtl="1">
                        <a:lnSpc>
                          <a:spcPct val="107000"/>
                        </a:lnSpc>
                      </a:pPr>
                      <a:r>
                        <a:rPr lang="ar-SA" sz="1100" dirty="0">
                          <a:effectLst/>
                          <a:cs typeface="B Titr" panose="00000700000000000000" pitchFamily="2" charset="-78"/>
                        </a:rPr>
                        <a:t>44</a:t>
                      </a:r>
                      <a:endParaRPr lang="en-US" sz="1100" dirty="0">
                        <a:effectLst/>
                        <a:latin typeface="Calibri" panose="020F0502020204030204" pitchFamily="34" charset="0"/>
                        <a:cs typeface="B Titr" panose="00000700000000000000" pitchFamily="2" charset="-78"/>
                      </a:endParaRPr>
                    </a:p>
                  </a:txBody>
                  <a:tcPr marL="68580" marR="68580" marT="0" marB="0"/>
                </a:tc>
              </a:tr>
              <a:tr h="213875">
                <a:tc>
                  <a:txBody>
                    <a:bodyPr/>
                    <a:lstStyle/>
                    <a:p>
                      <a:pPr algn="ctr" rtl="1">
                        <a:lnSpc>
                          <a:spcPct val="107000"/>
                        </a:lnSpc>
                        <a:spcAft>
                          <a:spcPts val="0"/>
                        </a:spcAft>
                      </a:pPr>
                      <a:r>
                        <a:rPr lang="fa-IR" sz="1200" dirty="0" smtClean="0">
                          <a:effectLst/>
                          <a:cs typeface="B Titr" panose="00000700000000000000" pitchFamily="2" charset="-78"/>
                        </a:rPr>
                        <a:t>2/55</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nchor="ctr"/>
                </a:tc>
                <a:tc>
                  <a:txBody>
                    <a:bodyPr/>
                    <a:lstStyle/>
                    <a:p>
                      <a:pPr algn="ctr" rtl="1">
                        <a:lnSpc>
                          <a:spcPct val="107000"/>
                        </a:lnSpc>
                      </a:pPr>
                      <a:r>
                        <a:rPr lang="ar-SA" sz="1100" dirty="0">
                          <a:effectLst/>
                          <a:cs typeface="B Titr" panose="00000700000000000000" pitchFamily="2" charset="-78"/>
                        </a:rPr>
                        <a:t>42</a:t>
                      </a:r>
                      <a:endParaRPr lang="en-US" sz="1100" dirty="0">
                        <a:effectLst/>
                        <a:latin typeface="Calibri" panose="020F0502020204030204" pitchFamily="34" charset="0"/>
                        <a:cs typeface="B Titr" panose="00000700000000000000" pitchFamily="2" charset="-78"/>
                      </a:endParaRPr>
                    </a:p>
                  </a:txBody>
                  <a:tcPr marL="68580" marR="68580" marT="0" marB="0"/>
                </a:tc>
              </a:tr>
              <a:tr h="213875">
                <a:tc>
                  <a:txBody>
                    <a:bodyPr/>
                    <a:lstStyle/>
                    <a:p>
                      <a:pPr algn="ctr" rtl="1">
                        <a:lnSpc>
                          <a:spcPct val="107000"/>
                        </a:lnSpc>
                        <a:spcAft>
                          <a:spcPts val="0"/>
                        </a:spcAft>
                      </a:pPr>
                      <a:r>
                        <a:rPr lang="fa-IR" sz="1200" dirty="0" smtClean="0">
                          <a:effectLst/>
                          <a:cs typeface="B Titr" panose="00000700000000000000" pitchFamily="2" charset="-78"/>
                        </a:rPr>
                        <a:t>2/4</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nchor="ctr"/>
                </a:tc>
                <a:tc>
                  <a:txBody>
                    <a:bodyPr/>
                    <a:lstStyle/>
                    <a:p>
                      <a:pPr algn="ctr" rtl="1">
                        <a:lnSpc>
                          <a:spcPct val="107000"/>
                        </a:lnSpc>
                      </a:pPr>
                      <a:r>
                        <a:rPr lang="ar-SA" sz="1100" dirty="0">
                          <a:effectLst/>
                          <a:cs typeface="B Titr" panose="00000700000000000000" pitchFamily="2" charset="-78"/>
                        </a:rPr>
                        <a:t>40</a:t>
                      </a:r>
                      <a:endParaRPr lang="en-US" sz="1100" dirty="0">
                        <a:effectLst/>
                        <a:latin typeface="Calibri" panose="020F0502020204030204" pitchFamily="34" charset="0"/>
                        <a:cs typeface="B Titr" panose="00000700000000000000" pitchFamily="2" charset="-78"/>
                      </a:endParaRPr>
                    </a:p>
                  </a:txBody>
                  <a:tcPr marL="68580" marR="68580" marT="0" marB="0"/>
                </a:tc>
              </a:tr>
              <a:tr h="213875">
                <a:tc>
                  <a:txBody>
                    <a:bodyPr/>
                    <a:lstStyle/>
                    <a:p>
                      <a:pPr algn="ctr" rtl="1">
                        <a:lnSpc>
                          <a:spcPct val="107000"/>
                        </a:lnSpc>
                        <a:spcAft>
                          <a:spcPts val="0"/>
                        </a:spcAft>
                      </a:pPr>
                      <a:r>
                        <a:rPr lang="fa-IR" sz="1200" dirty="0" smtClean="0">
                          <a:effectLst/>
                          <a:cs typeface="B Titr" panose="00000700000000000000" pitchFamily="2" charset="-78"/>
                        </a:rPr>
                        <a:t>2/25</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nchor="ctr"/>
                </a:tc>
                <a:tc>
                  <a:txBody>
                    <a:bodyPr/>
                    <a:lstStyle/>
                    <a:p>
                      <a:pPr algn="ctr" rtl="1">
                        <a:lnSpc>
                          <a:spcPct val="107000"/>
                        </a:lnSpc>
                      </a:pPr>
                      <a:r>
                        <a:rPr lang="ar-SA" sz="1100" dirty="0">
                          <a:effectLst/>
                          <a:cs typeface="B Titr" panose="00000700000000000000" pitchFamily="2" charset="-78"/>
                        </a:rPr>
                        <a:t>38</a:t>
                      </a:r>
                      <a:endParaRPr lang="en-US" sz="1100" dirty="0">
                        <a:effectLst/>
                        <a:latin typeface="Calibri" panose="020F0502020204030204" pitchFamily="34" charset="0"/>
                        <a:cs typeface="B Titr" panose="00000700000000000000" pitchFamily="2" charset="-78"/>
                      </a:endParaRPr>
                    </a:p>
                  </a:txBody>
                  <a:tcPr marL="68580" marR="68580" marT="0" marB="0"/>
                </a:tc>
              </a:tr>
              <a:tr h="213875">
                <a:tc>
                  <a:txBody>
                    <a:bodyPr/>
                    <a:lstStyle/>
                    <a:p>
                      <a:pPr algn="ctr" rtl="1">
                        <a:lnSpc>
                          <a:spcPct val="107000"/>
                        </a:lnSpc>
                        <a:spcAft>
                          <a:spcPts val="0"/>
                        </a:spcAft>
                      </a:pPr>
                      <a:r>
                        <a:rPr lang="fa-IR" sz="1200" dirty="0" smtClean="0">
                          <a:effectLst/>
                          <a:cs typeface="B Titr" panose="00000700000000000000" pitchFamily="2" charset="-78"/>
                        </a:rPr>
                        <a:t>2/1</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nchor="ctr"/>
                </a:tc>
                <a:tc>
                  <a:txBody>
                    <a:bodyPr/>
                    <a:lstStyle/>
                    <a:p>
                      <a:pPr algn="ctr" rtl="1">
                        <a:lnSpc>
                          <a:spcPct val="107000"/>
                        </a:lnSpc>
                      </a:pPr>
                      <a:r>
                        <a:rPr lang="ar-SA" sz="1100" dirty="0">
                          <a:effectLst/>
                          <a:cs typeface="B Titr" panose="00000700000000000000" pitchFamily="2" charset="-78"/>
                        </a:rPr>
                        <a:t>36</a:t>
                      </a:r>
                      <a:endParaRPr lang="en-US" sz="1100" dirty="0">
                        <a:effectLst/>
                        <a:latin typeface="Calibri" panose="020F0502020204030204" pitchFamily="34" charset="0"/>
                        <a:cs typeface="B Titr" panose="00000700000000000000" pitchFamily="2" charset="-78"/>
                      </a:endParaRPr>
                    </a:p>
                  </a:txBody>
                  <a:tcPr marL="68580" marR="68580" marT="0" marB="0"/>
                </a:tc>
              </a:tr>
              <a:tr h="213875">
                <a:tc>
                  <a:txBody>
                    <a:bodyPr/>
                    <a:lstStyle/>
                    <a:p>
                      <a:pPr algn="ctr" rtl="1">
                        <a:lnSpc>
                          <a:spcPct val="107000"/>
                        </a:lnSpc>
                        <a:spcAft>
                          <a:spcPts val="0"/>
                        </a:spcAft>
                      </a:pPr>
                      <a:r>
                        <a:rPr lang="fa-IR" sz="1200" dirty="0" smtClean="0">
                          <a:effectLst/>
                          <a:cs typeface="B Titr" panose="00000700000000000000" pitchFamily="2" charset="-78"/>
                        </a:rPr>
                        <a:t>1/95</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nchor="ctr"/>
                </a:tc>
                <a:tc>
                  <a:txBody>
                    <a:bodyPr/>
                    <a:lstStyle/>
                    <a:p>
                      <a:pPr algn="ctr" rtl="1">
                        <a:lnSpc>
                          <a:spcPct val="107000"/>
                        </a:lnSpc>
                      </a:pPr>
                      <a:r>
                        <a:rPr lang="ar-SA" sz="1100" dirty="0">
                          <a:effectLst/>
                          <a:cs typeface="B Titr" panose="00000700000000000000" pitchFamily="2" charset="-78"/>
                        </a:rPr>
                        <a:t>34</a:t>
                      </a:r>
                      <a:endParaRPr lang="en-US" sz="1100" dirty="0">
                        <a:effectLst/>
                        <a:latin typeface="Calibri" panose="020F0502020204030204" pitchFamily="34" charset="0"/>
                        <a:cs typeface="B Titr" panose="00000700000000000000" pitchFamily="2" charset="-78"/>
                      </a:endParaRPr>
                    </a:p>
                  </a:txBody>
                  <a:tcPr marL="68580" marR="68580" marT="0" marB="0"/>
                </a:tc>
              </a:tr>
              <a:tr h="213875">
                <a:tc>
                  <a:txBody>
                    <a:bodyPr/>
                    <a:lstStyle/>
                    <a:p>
                      <a:pPr algn="ctr" rtl="1">
                        <a:lnSpc>
                          <a:spcPct val="107000"/>
                        </a:lnSpc>
                        <a:spcAft>
                          <a:spcPts val="0"/>
                        </a:spcAft>
                      </a:pPr>
                      <a:r>
                        <a:rPr lang="fa-IR" sz="1200" dirty="0" smtClean="0">
                          <a:effectLst/>
                          <a:cs typeface="B Titr" panose="00000700000000000000" pitchFamily="2" charset="-78"/>
                        </a:rPr>
                        <a:t>1/8</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nchor="ctr"/>
                </a:tc>
                <a:tc>
                  <a:txBody>
                    <a:bodyPr/>
                    <a:lstStyle/>
                    <a:p>
                      <a:pPr algn="ctr" rtl="1">
                        <a:lnSpc>
                          <a:spcPct val="107000"/>
                        </a:lnSpc>
                      </a:pPr>
                      <a:r>
                        <a:rPr lang="ar-SA" sz="1100" dirty="0">
                          <a:effectLst/>
                          <a:cs typeface="B Titr" panose="00000700000000000000" pitchFamily="2" charset="-78"/>
                        </a:rPr>
                        <a:t>32</a:t>
                      </a:r>
                      <a:endParaRPr lang="en-US" sz="1100" dirty="0">
                        <a:effectLst/>
                        <a:latin typeface="Calibri" panose="020F0502020204030204" pitchFamily="34" charset="0"/>
                        <a:cs typeface="B Titr" panose="00000700000000000000" pitchFamily="2" charset="-78"/>
                      </a:endParaRPr>
                    </a:p>
                  </a:txBody>
                  <a:tcPr marL="68580" marR="68580" marT="0" marB="0"/>
                </a:tc>
              </a:tr>
              <a:tr h="213875">
                <a:tc>
                  <a:txBody>
                    <a:bodyPr/>
                    <a:lstStyle/>
                    <a:p>
                      <a:pPr algn="ctr" rtl="1">
                        <a:lnSpc>
                          <a:spcPct val="107000"/>
                        </a:lnSpc>
                        <a:spcAft>
                          <a:spcPts val="0"/>
                        </a:spcAft>
                      </a:pPr>
                      <a:r>
                        <a:rPr lang="fa-IR" sz="1200" dirty="0" smtClean="0">
                          <a:effectLst/>
                          <a:cs typeface="B Titr" panose="00000700000000000000" pitchFamily="2" charset="-78"/>
                        </a:rPr>
                        <a:t>1/65</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nchor="ctr"/>
                </a:tc>
                <a:tc>
                  <a:txBody>
                    <a:bodyPr/>
                    <a:lstStyle/>
                    <a:p>
                      <a:pPr algn="ctr" rtl="1">
                        <a:lnSpc>
                          <a:spcPct val="107000"/>
                        </a:lnSpc>
                      </a:pPr>
                      <a:r>
                        <a:rPr lang="ar-SA" sz="1100" dirty="0">
                          <a:effectLst/>
                          <a:cs typeface="B Titr" panose="00000700000000000000" pitchFamily="2" charset="-78"/>
                        </a:rPr>
                        <a:t>30</a:t>
                      </a:r>
                      <a:endParaRPr lang="en-US" sz="1100" dirty="0">
                        <a:effectLst/>
                        <a:latin typeface="Calibri" panose="020F0502020204030204" pitchFamily="34" charset="0"/>
                        <a:cs typeface="B Titr" panose="00000700000000000000" pitchFamily="2" charset="-78"/>
                      </a:endParaRPr>
                    </a:p>
                  </a:txBody>
                  <a:tcPr marL="68580" marR="68580" marT="0" marB="0"/>
                </a:tc>
              </a:tr>
              <a:tr h="213875">
                <a:tc>
                  <a:txBody>
                    <a:bodyPr/>
                    <a:lstStyle/>
                    <a:p>
                      <a:pPr algn="ctr" rtl="1">
                        <a:lnSpc>
                          <a:spcPct val="107000"/>
                        </a:lnSpc>
                        <a:spcAft>
                          <a:spcPts val="0"/>
                        </a:spcAft>
                      </a:pPr>
                      <a:r>
                        <a:rPr lang="fa-IR" sz="1200" dirty="0" smtClean="0">
                          <a:effectLst/>
                          <a:cs typeface="B Titr" panose="00000700000000000000" pitchFamily="2" charset="-78"/>
                        </a:rPr>
                        <a:t>1/5</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nchor="ctr"/>
                </a:tc>
                <a:tc>
                  <a:txBody>
                    <a:bodyPr/>
                    <a:lstStyle/>
                    <a:p>
                      <a:pPr algn="ctr" rtl="1">
                        <a:lnSpc>
                          <a:spcPct val="107000"/>
                        </a:lnSpc>
                      </a:pPr>
                      <a:r>
                        <a:rPr lang="ar-SA" sz="1100" dirty="0">
                          <a:effectLst/>
                          <a:cs typeface="B Titr" panose="00000700000000000000" pitchFamily="2" charset="-78"/>
                        </a:rPr>
                        <a:t>28</a:t>
                      </a:r>
                      <a:endParaRPr lang="en-US" sz="1100" dirty="0">
                        <a:effectLst/>
                        <a:latin typeface="Calibri" panose="020F0502020204030204" pitchFamily="34" charset="0"/>
                        <a:cs typeface="B Titr" panose="00000700000000000000" pitchFamily="2" charset="-78"/>
                      </a:endParaRPr>
                    </a:p>
                  </a:txBody>
                  <a:tcPr marL="68580" marR="68580" marT="0" marB="0"/>
                </a:tc>
              </a:tr>
              <a:tr h="213875">
                <a:tc>
                  <a:txBody>
                    <a:bodyPr/>
                    <a:lstStyle/>
                    <a:p>
                      <a:pPr algn="ctr" rtl="1">
                        <a:lnSpc>
                          <a:spcPct val="107000"/>
                        </a:lnSpc>
                        <a:spcAft>
                          <a:spcPts val="0"/>
                        </a:spcAft>
                      </a:pPr>
                      <a:r>
                        <a:rPr lang="fa-IR" sz="1200" dirty="0" smtClean="0">
                          <a:effectLst/>
                          <a:cs typeface="B Titr" panose="00000700000000000000" pitchFamily="2" charset="-78"/>
                        </a:rPr>
                        <a:t>1/35</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nchor="ctr"/>
                </a:tc>
                <a:tc>
                  <a:txBody>
                    <a:bodyPr/>
                    <a:lstStyle/>
                    <a:p>
                      <a:pPr algn="ctr" rtl="1">
                        <a:lnSpc>
                          <a:spcPct val="107000"/>
                        </a:lnSpc>
                      </a:pPr>
                      <a:r>
                        <a:rPr lang="ar-SA" sz="1100" dirty="0">
                          <a:effectLst/>
                          <a:cs typeface="B Titr" panose="00000700000000000000" pitchFamily="2" charset="-78"/>
                        </a:rPr>
                        <a:t>27</a:t>
                      </a:r>
                      <a:endParaRPr lang="en-US" sz="1100" dirty="0">
                        <a:effectLst/>
                        <a:latin typeface="Calibri" panose="020F0502020204030204" pitchFamily="34" charset="0"/>
                        <a:cs typeface="B Titr" panose="00000700000000000000" pitchFamily="2" charset="-78"/>
                      </a:endParaRPr>
                    </a:p>
                  </a:txBody>
                  <a:tcPr marL="68580" marR="68580" marT="0" marB="0"/>
                </a:tc>
              </a:tr>
              <a:tr h="213875">
                <a:tc>
                  <a:txBody>
                    <a:bodyPr/>
                    <a:lstStyle/>
                    <a:p>
                      <a:pPr algn="ctr" rtl="1">
                        <a:lnSpc>
                          <a:spcPct val="107000"/>
                        </a:lnSpc>
                        <a:spcAft>
                          <a:spcPts val="0"/>
                        </a:spcAft>
                      </a:pPr>
                      <a:r>
                        <a:rPr lang="fa-IR" sz="1200" dirty="0" smtClean="0">
                          <a:effectLst/>
                          <a:cs typeface="B Titr" panose="00000700000000000000" pitchFamily="2" charset="-78"/>
                        </a:rPr>
                        <a:t>1/2</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nchor="ctr"/>
                </a:tc>
                <a:tc>
                  <a:txBody>
                    <a:bodyPr/>
                    <a:lstStyle/>
                    <a:p>
                      <a:pPr algn="ctr" rtl="1">
                        <a:lnSpc>
                          <a:spcPct val="107000"/>
                        </a:lnSpc>
                      </a:pPr>
                      <a:r>
                        <a:rPr lang="ar-SA" sz="1100" dirty="0">
                          <a:effectLst/>
                          <a:cs typeface="B Titr" panose="00000700000000000000" pitchFamily="2" charset="-78"/>
                        </a:rPr>
                        <a:t>26</a:t>
                      </a:r>
                      <a:endParaRPr lang="en-US" sz="1100" dirty="0">
                        <a:effectLst/>
                        <a:latin typeface="Calibri" panose="020F0502020204030204" pitchFamily="34" charset="0"/>
                        <a:cs typeface="B Titr" panose="00000700000000000000" pitchFamily="2" charset="-78"/>
                      </a:endParaRPr>
                    </a:p>
                  </a:txBody>
                  <a:tcPr marL="68580" marR="68580" marT="0" marB="0"/>
                </a:tc>
              </a:tr>
              <a:tr h="213875">
                <a:tc>
                  <a:txBody>
                    <a:bodyPr/>
                    <a:lstStyle/>
                    <a:p>
                      <a:pPr algn="ctr" rtl="1">
                        <a:lnSpc>
                          <a:spcPct val="107000"/>
                        </a:lnSpc>
                        <a:spcAft>
                          <a:spcPts val="0"/>
                        </a:spcAft>
                      </a:pPr>
                      <a:r>
                        <a:rPr lang="ar-SA" sz="1200">
                          <a:effectLst/>
                          <a:cs typeface="B Titr" panose="00000700000000000000" pitchFamily="2" charset="-78"/>
                        </a:rPr>
                        <a:t>1</a:t>
                      </a:r>
                      <a:endParaRPr lang="en-US" sz="100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nchor="ctr"/>
                </a:tc>
                <a:tc>
                  <a:txBody>
                    <a:bodyPr/>
                    <a:lstStyle/>
                    <a:p>
                      <a:pPr algn="ctr" rtl="1">
                        <a:lnSpc>
                          <a:spcPct val="107000"/>
                        </a:lnSpc>
                      </a:pPr>
                      <a:r>
                        <a:rPr lang="ar-SA" sz="1100" dirty="0">
                          <a:effectLst/>
                          <a:cs typeface="B Titr" panose="00000700000000000000" pitchFamily="2" charset="-78"/>
                        </a:rPr>
                        <a:t>25</a:t>
                      </a:r>
                      <a:endParaRPr lang="en-US" sz="1100" dirty="0">
                        <a:effectLst/>
                        <a:latin typeface="Calibri" panose="020F0502020204030204" pitchFamily="34" charset="0"/>
                        <a:cs typeface="B Titr" panose="00000700000000000000" pitchFamily="2" charset="-78"/>
                      </a:endParaRPr>
                    </a:p>
                  </a:txBody>
                  <a:tcPr marL="68580" marR="68580" marT="0" marB="0"/>
                </a:tc>
              </a:tr>
              <a:tr h="213875">
                <a:tc>
                  <a:txBody>
                    <a:bodyPr/>
                    <a:lstStyle/>
                    <a:p>
                      <a:pPr algn="ctr" rtl="1">
                        <a:lnSpc>
                          <a:spcPct val="107000"/>
                        </a:lnSpc>
                        <a:spcAft>
                          <a:spcPts val="0"/>
                        </a:spcAft>
                      </a:pPr>
                      <a:r>
                        <a:rPr lang="fa-IR" sz="1200" dirty="0" smtClean="0">
                          <a:effectLst/>
                          <a:cs typeface="B Titr" panose="00000700000000000000" pitchFamily="2" charset="-78"/>
                        </a:rPr>
                        <a:t>0/9</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nchor="ctr"/>
                </a:tc>
                <a:tc>
                  <a:txBody>
                    <a:bodyPr/>
                    <a:lstStyle/>
                    <a:p>
                      <a:pPr algn="ctr" rtl="1">
                        <a:lnSpc>
                          <a:spcPct val="107000"/>
                        </a:lnSpc>
                      </a:pPr>
                      <a:r>
                        <a:rPr lang="ar-SA" sz="1100" dirty="0">
                          <a:effectLst/>
                          <a:cs typeface="B Titr" panose="00000700000000000000" pitchFamily="2" charset="-78"/>
                        </a:rPr>
                        <a:t>24</a:t>
                      </a:r>
                      <a:endParaRPr lang="en-US" sz="1100" dirty="0">
                        <a:effectLst/>
                        <a:latin typeface="Calibri" panose="020F0502020204030204" pitchFamily="34" charset="0"/>
                        <a:cs typeface="B Titr" panose="00000700000000000000" pitchFamily="2" charset="-78"/>
                      </a:endParaRPr>
                    </a:p>
                  </a:txBody>
                  <a:tcPr marL="68580" marR="68580" marT="0" marB="0"/>
                </a:tc>
              </a:tr>
              <a:tr h="213875">
                <a:tc>
                  <a:txBody>
                    <a:bodyPr/>
                    <a:lstStyle/>
                    <a:p>
                      <a:pPr algn="ctr" rtl="1">
                        <a:lnSpc>
                          <a:spcPct val="107000"/>
                        </a:lnSpc>
                        <a:spcAft>
                          <a:spcPts val="0"/>
                        </a:spcAft>
                      </a:pPr>
                      <a:r>
                        <a:rPr lang="fa-IR" sz="1200" dirty="0" smtClean="0">
                          <a:effectLst/>
                          <a:cs typeface="B Titr" panose="00000700000000000000" pitchFamily="2" charset="-78"/>
                        </a:rPr>
                        <a:t>0/75</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nchor="ctr"/>
                </a:tc>
                <a:tc>
                  <a:txBody>
                    <a:bodyPr/>
                    <a:lstStyle/>
                    <a:p>
                      <a:pPr algn="ctr" rtl="1">
                        <a:lnSpc>
                          <a:spcPct val="107000"/>
                        </a:lnSpc>
                      </a:pPr>
                      <a:r>
                        <a:rPr lang="ar-SA" sz="1100" dirty="0">
                          <a:effectLst/>
                          <a:cs typeface="B Titr" panose="00000700000000000000" pitchFamily="2" charset="-78"/>
                        </a:rPr>
                        <a:t>23</a:t>
                      </a:r>
                      <a:endParaRPr lang="en-US" sz="1100" dirty="0">
                        <a:effectLst/>
                        <a:latin typeface="Calibri" panose="020F0502020204030204" pitchFamily="34" charset="0"/>
                        <a:cs typeface="B Titr" panose="00000700000000000000" pitchFamily="2" charset="-78"/>
                      </a:endParaRPr>
                    </a:p>
                  </a:txBody>
                  <a:tcPr marL="68580" marR="68580" marT="0" marB="0"/>
                </a:tc>
              </a:tr>
              <a:tr h="213875">
                <a:tc>
                  <a:txBody>
                    <a:bodyPr/>
                    <a:lstStyle/>
                    <a:p>
                      <a:pPr algn="ctr" rtl="1">
                        <a:lnSpc>
                          <a:spcPct val="107000"/>
                        </a:lnSpc>
                        <a:spcAft>
                          <a:spcPts val="0"/>
                        </a:spcAft>
                      </a:pPr>
                      <a:r>
                        <a:rPr lang="fa-IR" sz="1200" dirty="0" smtClean="0">
                          <a:effectLst/>
                          <a:cs typeface="B Titr" panose="00000700000000000000" pitchFamily="2" charset="-78"/>
                        </a:rPr>
                        <a:t>0/6</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nchor="ctr"/>
                </a:tc>
                <a:tc>
                  <a:txBody>
                    <a:bodyPr/>
                    <a:lstStyle/>
                    <a:p>
                      <a:pPr algn="ctr" rtl="1">
                        <a:lnSpc>
                          <a:spcPct val="107000"/>
                        </a:lnSpc>
                      </a:pPr>
                      <a:r>
                        <a:rPr lang="ar-SA" sz="1100" dirty="0">
                          <a:effectLst/>
                          <a:cs typeface="B Titr" panose="00000700000000000000" pitchFamily="2" charset="-78"/>
                        </a:rPr>
                        <a:t>22</a:t>
                      </a:r>
                      <a:endParaRPr lang="en-US" sz="1100" dirty="0">
                        <a:effectLst/>
                        <a:latin typeface="Calibri" panose="020F0502020204030204" pitchFamily="34" charset="0"/>
                        <a:cs typeface="B Titr" panose="00000700000000000000" pitchFamily="2" charset="-78"/>
                      </a:endParaRPr>
                    </a:p>
                  </a:txBody>
                  <a:tcPr marL="68580" marR="68580" marT="0" marB="0"/>
                </a:tc>
              </a:tr>
              <a:tr h="213875">
                <a:tc>
                  <a:txBody>
                    <a:bodyPr/>
                    <a:lstStyle/>
                    <a:p>
                      <a:pPr algn="ctr" rtl="1">
                        <a:lnSpc>
                          <a:spcPct val="107000"/>
                        </a:lnSpc>
                        <a:spcAft>
                          <a:spcPts val="0"/>
                        </a:spcAft>
                      </a:pPr>
                      <a:r>
                        <a:rPr lang="fa-IR" sz="1200" dirty="0" smtClean="0">
                          <a:effectLst/>
                          <a:cs typeface="B Titr" panose="00000700000000000000" pitchFamily="2" charset="-78"/>
                        </a:rPr>
                        <a:t>0/45</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nchor="ctr"/>
                </a:tc>
                <a:tc>
                  <a:txBody>
                    <a:bodyPr/>
                    <a:lstStyle/>
                    <a:p>
                      <a:pPr algn="ctr" rtl="1">
                        <a:lnSpc>
                          <a:spcPct val="107000"/>
                        </a:lnSpc>
                      </a:pPr>
                      <a:r>
                        <a:rPr lang="ar-SA" sz="1100" dirty="0">
                          <a:effectLst/>
                          <a:cs typeface="B Titr" panose="00000700000000000000" pitchFamily="2" charset="-78"/>
                        </a:rPr>
                        <a:t>21</a:t>
                      </a:r>
                      <a:endParaRPr lang="en-US" sz="1100" dirty="0">
                        <a:effectLst/>
                        <a:latin typeface="Calibri" panose="020F0502020204030204" pitchFamily="34" charset="0"/>
                        <a:cs typeface="B Titr" panose="00000700000000000000" pitchFamily="2" charset="-78"/>
                      </a:endParaRPr>
                    </a:p>
                  </a:txBody>
                  <a:tcPr marL="68580" marR="68580" marT="0" marB="0"/>
                </a:tc>
              </a:tr>
              <a:tr h="213875">
                <a:tc>
                  <a:txBody>
                    <a:bodyPr/>
                    <a:lstStyle/>
                    <a:p>
                      <a:pPr algn="ctr" rtl="1">
                        <a:lnSpc>
                          <a:spcPct val="107000"/>
                        </a:lnSpc>
                        <a:spcAft>
                          <a:spcPts val="0"/>
                        </a:spcAft>
                      </a:pPr>
                      <a:r>
                        <a:rPr lang="fa-IR" sz="1200" dirty="0" smtClean="0">
                          <a:effectLst/>
                          <a:cs typeface="B Titr" panose="00000700000000000000" pitchFamily="2" charset="-78"/>
                        </a:rPr>
                        <a:t>0/3</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9242" marR="59242" marT="0" marB="0" anchor="ctr"/>
                </a:tc>
                <a:tc>
                  <a:txBody>
                    <a:bodyPr/>
                    <a:lstStyle/>
                    <a:p>
                      <a:pPr algn="ctr" rtl="1">
                        <a:lnSpc>
                          <a:spcPct val="107000"/>
                        </a:lnSpc>
                      </a:pPr>
                      <a:r>
                        <a:rPr lang="ar-SA" sz="1100" dirty="0">
                          <a:effectLst/>
                          <a:cs typeface="B Titr" panose="00000700000000000000" pitchFamily="2" charset="-78"/>
                        </a:rPr>
                        <a:t>20</a:t>
                      </a:r>
                      <a:endParaRPr lang="en-US" sz="1100" dirty="0">
                        <a:effectLst/>
                        <a:latin typeface="Calibri" panose="020F0502020204030204" pitchFamily="34" charset="0"/>
                        <a:cs typeface="B Titr" panose="00000700000000000000" pitchFamily="2" charset="-78"/>
                      </a:endParaRPr>
                    </a:p>
                  </a:txBody>
                  <a:tcPr marL="68580" marR="68580" marT="0" marB="0"/>
                </a:tc>
              </a:tr>
            </a:tbl>
          </a:graphicData>
        </a:graphic>
      </p:graphicFrame>
    </p:spTree>
    <p:extLst>
      <p:ext uri="{BB962C8B-B14F-4D97-AF65-F5344CB8AC3E}">
        <p14:creationId xmlns:p14="http://schemas.microsoft.com/office/powerpoint/2010/main" val="5781742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fade">
                                      <p:cBhvr>
                                        <p:cTn id="7" dur="2000"/>
                                        <p:tgtEl>
                                          <p:spTgt spid="440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87824" y="1988840"/>
            <a:ext cx="3300905" cy="221599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a-IR" sz="13800" b="1" cap="none" spc="50" dirty="0" smtClean="0">
                <a:ln w="11430"/>
                <a:gradFill>
                  <a:gsLst>
                    <a:gs pos="25000">
                      <a:schemeClr val="accent2">
                        <a:satMod val="155000"/>
                      </a:schemeClr>
                    </a:gs>
                    <a:gs pos="100000">
                      <a:schemeClr val="accent2">
                        <a:shade val="45000"/>
                        <a:satMod val="165000"/>
                      </a:schemeClr>
                    </a:gs>
                  </a:gsLst>
                  <a:lin ang="5400000"/>
                </a:gradFill>
                <a:cs typeface="B Titr" panose="00000700000000000000" pitchFamily="2" charset="-78"/>
              </a:rPr>
              <a:t>پایان</a:t>
            </a:r>
            <a:endParaRPr lang="en-US" sz="13800" b="1" cap="none" spc="50" dirty="0">
              <a:ln w="11430"/>
              <a:gradFill>
                <a:gsLst>
                  <a:gs pos="25000">
                    <a:schemeClr val="accent2">
                      <a:satMod val="155000"/>
                    </a:schemeClr>
                  </a:gs>
                  <a:gs pos="100000">
                    <a:schemeClr val="accent2">
                      <a:shade val="45000"/>
                      <a:satMod val="165000"/>
                    </a:schemeClr>
                  </a:gs>
                </a:gsLst>
                <a:lin ang="5400000"/>
              </a:gradFill>
              <a:cs typeface="B Titr" panose="00000700000000000000" pitchFamily="2" charset="-78"/>
            </a:endParaRPr>
          </a:p>
        </p:txBody>
      </p:sp>
    </p:spTree>
  </p:cSld>
  <p:clrMapOvr>
    <a:masterClrMapping/>
  </p:clrMapOvr>
  <p:transition>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161</TotalTime>
  <Words>480</Words>
  <Application>Microsoft Office PowerPoint</Application>
  <PresentationFormat>On-screen Show (4:3)</PresentationFormat>
  <Paragraphs>227</Paragraphs>
  <Slides>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Arial</vt:lpstr>
      <vt:lpstr>B Titr</vt:lpstr>
      <vt:lpstr>Calibri</vt:lpstr>
      <vt:lpstr>Lucida Sans Unicode</vt:lpstr>
      <vt:lpstr>Verdana</vt:lpstr>
      <vt:lpstr>Wingdings</vt:lpstr>
      <vt:lpstr>Wingdings 2</vt:lpstr>
      <vt:lpstr>Wingdings 3</vt:lpstr>
      <vt:lpstr>Concourse</vt:lpstr>
      <vt:lpstr>عنوان درس:  ورزش 1 (هندبال)  مدرس: دکتر حمزه مرادی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به نام خدا</dc:title>
  <dc:creator>alireza</dc:creator>
  <cp:lastModifiedBy>Moradi</cp:lastModifiedBy>
  <cp:revision>39</cp:revision>
  <dcterms:created xsi:type="dcterms:W3CDTF">2015-02-06T10:29:04Z</dcterms:created>
  <dcterms:modified xsi:type="dcterms:W3CDTF">2020-04-27T11:47:59Z</dcterms:modified>
</cp:coreProperties>
</file>