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7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4AD6-37C3-48CE-857D-84721E3946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B7D1-8379-41AD-9C46-BAAA8362C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/>
              <a:t>تمرینات درک مطلب ولغت درس چهارم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2935" y="1785257"/>
            <a:ext cx="9146129" cy="421494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5395" y="1825624"/>
            <a:ext cx="9444972" cy="461000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1817" y="1825624"/>
            <a:ext cx="8519197" cy="47580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4780"/>
          </a:xfrm>
        </p:spPr>
        <p:txBody>
          <a:bodyPr/>
          <a:lstStyle/>
          <a:p>
            <a:r>
              <a:rPr lang="fa-IR" dirty="0" smtClean="0"/>
              <a:t>گرامر درس چهارم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90057"/>
            <a:ext cx="9144000" cy="4232365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Preposition Use - in / at / on - prepositions of place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spaces: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room / in a building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garden / in a park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bodies of water: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water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sea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river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'in' with lines: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row / in a line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a queue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with places: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bus-stop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door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cinema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end of the street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with places on a page: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top of the page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bottom of the page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'at' in groups of people: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back of the class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 the front of the class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ادامه گرامر درس چهارم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surfaces: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ceiling / on the wall / on the floor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table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small islands: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stayed on Maui.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'on' with directions: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left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the right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straight on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تمرینات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2935" y="1853745"/>
            <a:ext cx="9146129" cy="42950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Widescreen</PresentationFormat>
  <Paragraphs>39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تمرینات درک مطلب ولغت درس چهارم</vt:lpstr>
      <vt:lpstr>PowerPoint Presentation</vt:lpstr>
      <vt:lpstr>PowerPoint Presentation</vt:lpstr>
      <vt:lpstr>گرامر درس چهارم</vt:lpstr>
      <vt:lpstr>ادامه گرامر درس چهارم</vt:lpstr>
      <vt:lpstr>تمرینات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گرامر درس چهارم</dc:title>
  <dc:creator>Windows User</dc:creator>
  <cp:lastModifiedBy>Bamdadi</cp:lastModifiedBy>
  <cp:revision>5</cp:revision>
  <dcterms:created xsi:type="dcterms:W3CDTF">2020-04-14T15:39:46Z</dcterms:created>
  <dcterms:modified xsi:type="dcterms:W3CDTF">2020-04-15T13:22:40Z</dcterms:modified>
</cp:coreProperties>
</file>