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1" r:id="rId4"/>
    <p:sldMasterId id="214748366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1" Type="http://schemas.openxmlformats.org/officeDocument/2006/relationships/slide" Target="slides/slide35.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1" name="Shape 231"/>
        <p:cNvGrpSpPr/>
        <p:nvPr/>
      </p:nvGrpSpPr>
      <p:grpSpPr>
        <a:xfrm>
          <a:off x="0" y="0"/>
          <a:ext cx="0" cy="0"/>
          <a:chOff x="0" y="0"/>
          <a:chExt cx="0" cy="0"/>
        </a:xfrm>
      </p:grpSpPr>
      <p:sp>
        <p:nvSpPr>
          <p:cNvPr id="232" name="Google Shape;23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8" name="Shape 238"/>
        <p:cNvGrpSpPr/>
        <p:nvPr/>
      </p:nvGrpSpPr>
      <p:grpSpPr>
        <a:xfrm>
          <a:off x="0" y="0"/>
          <a:ext cx="0" cy="0"/>
          <a:chOff x="0" y="0"/>
          <a:chExt cx="0" cy="0"/>
        </a:xfrm>
      </p:grpSpPr>
      <p:sp>
        <p:nvSpPr>
          <p:cNvPr id="239" name="Google Shape;239;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Google Shape;246;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Google Shape;25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Google Shape;266;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1" name="Shape 271"/>
        <p:cNvGrpSpPr/>
        <p:nvPr/>
      </p:nvGrpSpPr>
      <p:grpSpPr>
        <a:xfrm>
          <a:off x="0" y="0"/>
          <a:ext cx="0" cy="0"/>
          <a:chOff x="0" y="0"/>
          <a:chExt cx="0" cy="0"/>
        </a:xfrm>
      </p:grpSpPr>
      <p:sp>
        <p:nvSpPr>
          <p:cNvPr id="272" name="Google Shape;27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7" name="Shape 277"/>
        <p:cNvGrpSpPr/>
        <p:nvPr/>
      </p:nvGrpSpPr>
      <p:grpSpPr>
        <a:xfrm>
          <a:off x="0" y="0"/>
          <a:ext cx="0" cy="0"/>
          <a:chOff x="0" y="0"/>
          <a:chExt cx="0" cy="0"/>
        </a:xfrm>
      </p:grpSpPr>
      <p:sp>
        <p:nvSpPr>
          <p:cNvPr id="278" name="Google Shape;27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3" name="Shape 283"/>
        <p:cNvGrpSpPr/>
        <p:nvPr/>
      </p:nvGrpSpPr>
      <p:grpSpPr>
        <a:xfrm>
          <a:off x="0" y="0"/>
          <a:ext cx="0" cy="0"/>
          <a:chOff x="0" y="0"/>
          <a:chExt cx="0" cy="0"/>
        </a:xfrm>
      </p:grpSpPr>
      <p:sp>
        <p:nvSpPr>
          <p:cNvPr id="284" name="Google Shape;284;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Google Shape;29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Google Shape;29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Google Shape;30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7" name="Shape 307"/>
        <p:cNvGrpSpPr/>
        <p:nvPr/>
      </p:nvGrpSpPr>
      <p:grpSpPr>
        <a:xfrm>
          <a:off x="0" y="0"/>
          <a:ext cx="0" cy="0"/>
          <a:chOff x="0" y="0"/>
          <a:chExt cx="0" cy="0"/>
        </a:xfrm>
      </p:grpSpPr>
      <p:sp>
        <p:nvSpPr>
          <p:cNvPr id="308" name="Google Shape;308;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3" name="Shape 313"/>
        <p:cNvGrpSpPr/>
        <p:nvPr/>
      </p:nvGrpSpPr>
      <p:grpSpPr>
        <a:xfrm>
          <a:off x="0" y="0"/>
          <a:ext cx="0" cy="0"/>
          <a:chOff x="0" y="0"/>
          <a:chExt cx="0" cy="0"/>
        </a:xfrm>
      </p:grpSpPr>
      <p:sp>
        <p:nvSpPr>
          <p:cNvPr id="314" name="Google Shape;314;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2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9" name="Shape 319"/>
        <p:cNvGrpSpPr/>
        <p:nvPr/>
      </p:nvGrpSpPr>
      <p:grpSpPr>
        <a:xfrm>
          <a:off x="0" y="0"/>
          <a:ext cx="0" cy="0"/>
          <a:chOff x="0" y="0"/>
          <a:chExt cx="0" cy="0"/>
        </a:xfrm>
      </p:grpSpPr>
      <p:sp>
        <p:nvSpPr>
          <p:cNvPr id="320" name="Google Shape;320;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5" name="Shape 325"/>
        <p:cNvGrpSpPr/>
        <p:nvPr/>
      </p:nvGrpSpPr>
      <p:grpSpPr>
        <a:xfrm>
          <a:off x="0" y="0"/>
          <a:ext cx="0" cy="0"/>
          <a:chOff x="0" y="0"/>
          <a:chExt cx="0" cy="0"/>
        </a:xfrm>
      </p:grpSpPr>
      <p:sp>
        <p:nvSpPr>
          <p:cNvPr id="326" name="Google Shape;32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1" name="Shape 331"/>
        <p:cNvGrpSpPr/>
        <p:nvPr/>
      </p:nvGrpSpPr>
      <p:grpSpPr>
        <a:xfrm>
          <a:off x="0" y="0"/>
          <a:ext cx="0" cy="0"/>
          <a:chOff x="0" y="0"/>
          <a:chExt cx="0" cy="0"/>
        </a:xfrm>
      </p:grpSpPr>
      <p:sp>
        <p:nvSpPr>
          <p:cNvPr id="332" name="Google Shape;33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3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7" name="Shape 337"/>
        <p:cNvGrpSpPr/>
        <p:nvPr/>
      </p:nvGrpSpPr>
      <p:grpSpPr>
        <a:xfrm>
          <a:off x="0" y="0"/>
          <a:ext cx="0" cy="0"/>
          <a:chOff x="0" y="0"/>
          <a:chExt cx="0" cy="0"/>
        </a:xfrm>
      </p:grpSpPr>
      <p:sp>
        <p:nvSpPr>
          <p:cNvPr id="338" name="Google Shape;338;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3" name="Shape 343"/>
        <p:cNvGrpSpPr/>
        <p:nvPr/>
      </p:nvGrpSpPr>
      <p:grpSpPr>
        <a:xfrm>
          <a:off x="0" y="0"/>
          <a:ext cx="0" cy="0"/>
          <a:chOff x="0" y="0"/>
          <a:chExt cx="0" cy="0"/>
        </a:xfrm>
      </p:grpSpPr>
      <p:sp>
        <p:nvSpPr>
          <p:cNvPr id="344" name="Google Shape;344;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9" name="Shape 349"/>
        <p:cNvGrpSpPr/>
        <p:nvPr/>
      </p:nvGrpSpPr>
      <p:grpSpPr>
        <a:xfrm>
          <a:off x="0" y="0"/>
          <a:ext cx="0" cy="0"/>
          <a:chOff x="0" y="0"/>
          <a:chExt cx="0" cy="0"/>
        </a:xfrm>
      </p:grpSpPr>
      <p:sp>
        <p:nvSpPr>
          <p:cNvPr id="350" name="Google Shape;350;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3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5" name="Shape 355"/>
        <p:cNvGrpSpPr/>
        <p:nvPr/>
      </p:nvGrpSpPr>
      <p:grpSpPr>
        <a:xfrm>
          <a:off x="0" y="0"/>
          <a:ext cx="0" cy="0"/>
          <a:chOff x="0" y="0"/>
          <a:chExt cx="0" cy="0"/>
        </a:xfrm>
      </p:grpSpPr>
      <p:sp>
        <p:nvSpPr>
          <p:cNvPr id="356" name="Google Shape;356;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27" name="Shape 27"/>
        <p:cNvGrpSpPr/>
        <p:nvPr/>
      </p:nvGrpSpPr>
      <p:grpSpPr>
        <a:xfrm>
          <a:off x="0" y="0"/>
          <a:ext cx="0" cy="0"/>
          <a:chOff x="0" y="0"/>
          <a:chExt cx="0" cy="0"/>
        </a:xfrm>
      </p:grpSpPr>
      <p:sp>
        <p:nvSpPr>
          <p:cNvPr id="28" name="Google Shape;28;p2"/>
          <p:cNvSpPr txBox="1"/>
          <p:nvPr>
            <p:ph type="ctrTitle"/>
          </p:nvPr>
        </p:nvSpPr>
        <p:spPr>
          <a:xfrm>
            <a:off x="2895600" y="1371600"/>
            <a:ext cx="5867400" cy="22860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sz="45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29" name="Google Shape;29;p2"/>
          <p:cNvSpPr txBox="1"/>
          <p:nvPr>
            <p:ph idx="1" type="subTitle"/>
          </p:nvPr>
        </p:nvSpPr>
        <p:spPr>
          <a:xfrm>
            <a:off x="2971800" y="4267200"/>
            <a:ext cx="5791200" cy="1447800"/>
          </a:xfrm>
          <a:prstGeom prst="rect">
            <a:avLst/>
          </a:prstGeom>
          <a:noFill/>
          <a:ln>
            <a:noFill/>
          </a:ln>
        </p:spPr>
        <p:txBody>
          <a:bodyPr anchorCtr="0" anchor="t" bIns="45700" lIns="91425" spcFirstLastPara="1" rIns="91425" wrap="square" tIns="45700">
            <a:noAutofit/>
          </a:bodyPr>
          <a:lstStyle>
            <a:lvl1pPr lvl="0" rtl="1" algn="r">
              <a:spcBef>
                <a:spcPts val="520"/>
              </a:spcBef>
              <a:spcAft>
                <a:spcPts val="0"/>
              </a:spcAft>
              <a:buSzPts val="2210"/>
              <a:buFont typeface="Noto Sans Symbols"/>
              <a:buNone/>
              <a:defRPr b="1" sz="2600"/>
            </a:lvl1pPr>
            <a:lvl2pPr lvl="1" rtl="1" algn="r">
              <a:spcBef>
                <a:spcPts val="360"/>
              </a:spcBef>
              <a:spcAft>
                <a:spcPts val="0"/>
              </a:spcAft>
              <a:buSzPts val="1260"/>
              <a:buChar char="■"/>
              <a:defRPr/>
            </a:lvl2pPr>
            <a:lvl3pPr lvl="2" rtl="1" algn="r">
              <a:spcBef>
                <a:spcPts val="360"/>
              </a:spcBef>
              <a:spcAft>
                <a:spcPts val="0"/>
              </a:spcAft>
              <a:buSzPts val="1260"/>
              <a:buChar char="🞐"/>
              <a:defRPr/>
            </a:lvl3pPr>
            <a:lvl4pPr lvl="3" rtl="1" algn="r">
              <a:spcBef>
                <a:spcPts val="360"/>
              </a:spcBef>
              <a:spcAft>
                <a:spcPts val="0"/>
              </a:spcAft>
              <a:buSzPts val="1260"/>
              <a:buChar char="■"/>
              <a:defRPr/>
            </a:lvl4pPr>
            <a:lvl5pPr lvl="4" rtl="1" algn="r">
              <a:spcBef>
                <a:spcPts val="360"/>
              </a:spcBef>
              <a:spcAft>
                <a:spcPts val="0"/>
              </a:spcAft>
              <a:buSzPts val="1260"/>
              <a:buChar char="□"/>
              <a:defRPr/>
            </a:lvl5pPr>
            <a:lvl6pPr lvl="5" rtl="1" algn="r">
              <a:spcBef>
                <a:spcPts val="360"/>
              </a:spcBef>
              <a:spcAft>
                <a:spcPts val="0"/>
              </a:spcAft>
              <a:buSzPts val="1260"/>
              <a:buChar char="□"/>
              <a:defRPr/>
            </a:lvl6pPr>
            <a:lvl7pPr lvl="6" rtl="1" algn="r">
              <a:spcBef>
                <a:spcPts val="360"/>
              </a:spcBef>
              <a:spcAft>
                <a:spcPts val="0"/>
              </a:spcAft>
              <a:buSzPts val="1260"/>
              <a:buChar char="□"/>
              <a:defRPr/>
            </a:lvl7pPr>
            <a:lvl8pPr lvl="7" rtl="1" algn="r">
              <a:spcBef>
                <a:spcPts val="360"/>
              </a:spcBef>
              <a:spcAft>
                <a:spcPts val="0"/>
              </a:spcAft>
              <a:buSzPts val="1260"/>
              <a:buChar char="□"/>
              <a:defRPr/>
            </a:lvl8pPr>
            <a:lvl9pPr lvl="8" rtl="1" algn="r">
              <a:spcBef>
                <a:spcPts val="360"/>
              </a:spcBef>
              <a:spcAft>
                <a:spcPts val="0"/>
              </a:spcAft>
              <a:buSzPts val="1260"/>
              <a:buChar char="□"/>
              <a:defRPr/>
            </a:lvl9pPr>
          </a:lstStyle>
          <a:p/>
        </p:txBody>
      </p:sp>
      <p:sp>
        <p:nvSpPr>
          <p:cNvPr id="30" name="Google Shape;30;p2"/>
          <p:cNvSpPr txBox="1"/>
          <p:nvPr>
            <p:ph idx="10" type="dt"/>
          </p:nvPr>
        </p:nvSpPr>
        <p:spPr>
          <a:xfrm>
            <a:off x="457200" y="6248400"/>
            <a:ext cx="2133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1" name="Google Shape;31;p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2" name="Google Shape;32;p2"/>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wheel/>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03" name="Shape 103"/>
        <p:cNvGrpSpPr/>
        <p:nvPr/>
      </p:nvGrpSpPr>
      <p:grpSpPr>
        <a:xfrm>
          <a:off x="0" y="0"/>
          <a:ext cx="0" cy="0"/>
          <a:chOff x="0" y="0"/>
          <a:chExt cx="0" cy="0"/>
        </a:xfrm>
      </p:grpSpPr>
      <p:sp>
        <p:nvSpPr>
          <p:cNvPr id="104" name="Google Shape;104;p12"/>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05" name="Google Shape;105;p1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06" name="Google Shape;106;p12"/>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07" name="Google Shape;107;p12"/>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08" name="Shape 108"/>
        <p:cNvGrpSpPr/>
        <p:nvPr/>
      </p:nvGrpSpPr>
      <p:grpSpPr>
        <a:xfrm>
          <a:off x="0" y="0"/>
          <a:ext cx="0" cy="0"/>
          <a:chOff x="0" y="0"/>
          <a:chExt cx="0" cy="0"/>
        </a:xfrm>
      </p:grpSpPr>
      <p:sp>
        <p:nvSpPr>
          <p:cNvPr id="109" name="Google Shape;109;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10" name="Google Shape;110;p13"/>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SzPts val="2040"/>
              <a:buNone/>
              <a:defRPr b="1" sz="2400"/>
            </a:lvl1pPr>
            <a:lvl2pPr indent="-228600" lvl="1" marL="914400" rtl="1" algn="r">
              <a:spcBef>
                <a:spcPts val="400"/>
              </a:spcBef>
              <a:spcAft>
                <a:spcPts val="0"/>
              </a:spcAft>
              <a:buSzPts val="1400"/>
              <a:buNone/>
              <a:defRPr b="1" sz="2000"/>
            </a:lvl2pPr>
            <a:lvl3pPr indent="-228600" lvl="2" marL="1371600" rtl="1" algn="r">
              <a:spcBef>
                <a:spcPts val="360"/>
              </a:spcBef>
              <a:spcAft>
                <a:spcPts val="0"/>
              </a:spcAft>
              <a:buSzPts val="1260"/>
              <a:buNone/>
              <a:defRPr b="1" sz="1800"/>
            </a:lvl3pPr>
            <a:lvl4pPr indent="-228600" lvl="3" marL="1828800" rtl="1" algn="r">
              <a:spcBef>
                <a:spcPts val="320"/>
              </a:spcBef>
              <a:spcAft>
                <a:spcPts val="0"/>
              </a:spcAft>
              <a:buSzPts val="1120"/>
              <a:buNone/>
              <a:defRPr b="1" sz="1600"/>
            </a:lvl4pPr>
            <a:lvl5pPr indent="-228600" lvl="4" marL="2286000" rtl="1" algn="r">
              <a:spcBef>
                <a:spcPts val="320"/>
              </a:spcBef>
              <a:spcAft>
                <a:spcPts val="0"/>
              </a:spcAft>
              <a:buSzPts val="1120"/>
              <a:buNone/>
              <a:defRPr b="1" sz="1600"/>
            </a:lvl5pPr>
            <a:lvl6pPr indent="-228600" lvl="5" marL="2743200" rtl="1" algn="r">
              <a:spcBef>
                <a:spcPts val="320"/>
              </a:spcBef>
              <a:spcAft>
                <a:spcPts val="0"/>
              </a:spcAft>
              <a:buSzPts val="1120"/>
              <a:buNone/>
              <a:defRPr b="1" sz="1600"/>
            </a:lvl6pPr>
            <a:lvl7pPr indent="-228600" lvl="6" marL="3200400" rtl="1" algn="r">
              <a:spcBef>
                <a:spcPts val="320"/>
              </a:spcBef>
              <a:spcAft>
                <a:spcPts val="0"/>
              </a:spcAft>
              <a:buSzPts val="1120"/>
              <a:buNone/>
              <a:defRPr b="1" sz="1600"/>
            </a:lvl7pPr>
            <a:lvl8pPr indent="-228600" lvl="7" marL="3657600" rtl="1" algn="r">
              <a:spcBef>
                <a:spcPts val="320"/>
              </a:spcBef>
              <a:spcAft>
                <a:spcPts val="0"/>
              </a:spcAft>
              <a:buSzPts val="1120"/>
              <a:buNone/>
              <a:defRPr b="1" sz="1600"/>
            </a:lvl8pPr>
            <a:lvl9pPr indent="-228600" lvl="8" marL="4114800" rtl="1" algn="r">
              <a:spcBef>
                <a:spcPts val="320"/>
              </a:spcBef>
              <a:spcAft>
                <a:spcPts val="0"/>
              </a:spcAft>
              <a:buSzPts val="1120"/>
              <a:buNone/>
              <a:defRPr b="1" sz="1600"/>
            </a:lvl9pPr>
          </a:lstStyle>
          <a:p/>
        </p:txBody>
      </p:sp>
      <p:sp>
        <p:nvSpPr>
          <p:cNvPr id="111" name="Google Shape;111;p13"/>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58140" lvl="0" marL="457200" rtl="1" algn="r">
              <a:spcBef>
                <a:spcPts val="480"/>
              </a:spcBef>
              <a:spcAft>
                <a:spcPts val="0"/>
              </a:spcAft>
              <a:buSzPts val="2040"/>
              <a:buChar char="□"/>
              <a:defRPr sz="2400"/>
            </a:lvl1pPr>
            <a:lvl2pPr indent="-317500" lvl="1" marL="914400" rtl="1" algn="r">
              <a:spcBef>
                <a:spcPts val="400"/>
              </a:spcBef>
              <a:spcAft>
                <a:spcPts val="0"/>
              </a:spcAft>
              <a:buSzPts val="1400"/>
              <a:buChar char="■"/>
              <a:defRPr sz="2000"/>
            </a:lvl2pPr>
            <a:lvl3pPr indent="-308610" lvl="2" marL="1371600" rtl="1" algn="r">
              <a:spcBef>
                <a:spcPts val="360"/>
              </a:spcBef>
              <a:spcAft>
                <a:spcPts val="0"/>
              </a:spcAft>
              <a:buSzPts val="1260"/>
              <a:buChar char="🞐"/>
              <a:defRPr sz="1800"/>
            </a:lvl3pPr>
            <a:lvl4pPr indent="-299719" lvl="3" marL="1828800" rtl="1" algn="r">
              <a:spcBef>
                <a:spcPts val="320"/>
              </a:spcBef>
              <a:spcAft>
                <a:spcPts val="0"/>
              </a:spcAft>
              <a:buSzPts val="1120"/>
              <a:buChar char="■"/>
              <a:defRPr sz="1600"/>
            </a:lvl4pPr>
            <a:lvl5pPr indent="-299720" lvl="4" marL="2286000" rtl="1" algn="r">
              <a:spcBef>
                <a:spcPts val="320"/>
              </a:spcBef>
              <a:spcAft>
                <a:spcPts val="0"/>
              </a:spcAft>
              <a:buSzPts val="1120"/>
              <a:buChar char="□"/>
              <a:defRPr sz="1600"/>
            </a:lvl5pPr>
            <a:lvl6pPr indent="-299720" lvl="5" marL="2743200" rtl="1" algn="r">
              <a:spcBef>
                <a:spcPts val="320"/>
              </a:spcBef>
              <a:spcAft>
                <a:spcPts val="0"/>
              </a:spcAft>
              <a:buSzPts val="1120"/>
              <a:buChar char="□"/>
              <a:defRPr sz="1600"/>
            </a:lvl6pPr>
            <a:lvl7pPr indent="-299720" lvl="6" marL="3200400" rtl="1" algn="r">
              <a:spcBef>
                <a:spcPts val="320"/>
              </a:spcBef>
              <a:spcAft>
                <a:spcPts val="0"/>
              </a:spcAft>
              <a:buSzPts val="1120"/>
              <a:buChar char="□"/>
              <a:defRPr sz="1600"/>
            </a:lvl7pPr>
            <a:lvl8pPr indent="-299720" lvl="7" marL="3657600" rtl="1" algn="r">
              <a:spcBef>
                <a:spcPts val="320"/>
              </a:spcBef>
              <a:spcAft>
                <a:spcPts val="0"/>
              </a:spcAft>
              <a:buSzPts val="1120"/>
              <a:buChar char="□"/>
              <a:defRPr sz="1600"/>
            </a:lvl8pPr>
            <a:lvl9pPr indent="-299720" lvl="8" marL="4114800" rtl="1" algn="r">
              <a:spcBef>
                <a:spcPts val="320"/>
              </a:spcBef>
              <a:spcAft>
                <a:spcPts val="0"/>
              </a:spcAft>
              <a:buSzPts val="1120"/>
              <a:buChar char="□"/>
              <a:defRPr sz="1600"/>
            </a:lvl9pPr>
          </a:lstStyle>
          <a:p/>
        </p:txBody>
      </p:sp>
      <p:sp>
        <p:nvSpPr>
          <p:cNvPr id="112" name="Google Shape;112;p13"/>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SzPts val="2040"/>
              <a:buNone/>
              <a:defRPr b="1" sz="2400"/>
            </a:lvl1pPr>
            <a:lvl2pPr indent="-228600" lvl="1" marL="914400" rtl="1" algn="r">
              <a:spcBef>
                <a:spcPts val="400"/>
              </a:spcBef>
              <a:spcAft>
                <a:spcPts val="0"/>
              </a:spcAft>
              <a:buSzPts val="1400"/>
              <a:buNone/>
              <a:defRPr b="1" sz="2000"/>
            </a:lvl2pPr>
            <a:lvl3pPr indent="-228600" lvl="2" marL="1371600" rtl="1" algn="r">
              <a:spcBef>
                <a:spcPts val="360"/>
              </a:spcBef>
              <a:spcAft>
                <a:spcPts val="0"/>
              </a:spcAft>
              <a:buSzPts val="1260"/>
              <a:buNone/>
              <a:defRPr b="1" sz="1800"/>
            </a:lvl3pPr>
            <a:lvl4pPr indent="-228600" lvl="3" marL="1828800" rtl="1" algn="r">
              <a:spcBef>
                <a:spcPts val="320"/>
              </a:spcBef>
              <a:spcAft>
                <a:spcPts val="0"/>
              </a:spcAft>
              <a:buSzPts val="1120"/>
              <a:buNone/>
              <a:defRPr b="1" sz="1600"/>
            </a:lvl4pPr>
            <a:lvl5pPr indent="-228600" lvl="4" marL="2286000" rtl="1" algn="r">
              <a:spcBef>
                <a:spcPts val="320"/>
              </a:spcBef>
              <a:spcAft>
                <a:spcPts val="0"/>
              </a:spcAft>
              <a:buSzPts val="1120"/>
              <a:buNone/>
              <a:defRPr b="1" sz="1600"/>
            </a:lvl5pPr>
            <a:lvl6pPr indent="-228600" lvl="5" marL="2743200" rtl="1" algn="r">
              <a:spcBef>
                <a:spcPts val="320"/>
              </a:spcBef>
              <a:spcAft>
                <a:spcPts val="0"/>
              </a:spcAft>
              <a:buSzPts val="1120"/>
              <a:buNone/>
              <a:defRPr b="1" sz="1600"/>
            </a:lvl6pPr>
            <a:lvl7pPr indent="-228600" lvl="6" marL="3200400" rtl="1" algn="r">
              <a:spcBef>
                <a:spcPts val="320"/>
              </a:spcBef>
              <a:spcAft>
                <a:spcPts val="0"/>
              </a:spcAft>
              <a:buSzPts val="1120"/>
              <a:buNone/>
              <a:defRPr b="1" sz="1600"/>
            </a:lvl7pPr>
            <a:lvl8pPr indent="-228600" lvl="7" marL="3657600" rtl="1" algn="r">
              <a:spcBef>
                <a:spcPts val="320"/>
              </a:spcBef>
              <a:spcAft>
                <a:spcPts val="0"/>
              </a:spcAft>
              <a:buSzPts val="1120"/>
              <a:buNone/>
              <a:defRPr b="1" sz="1600"/>
            </a:lvl8pPr>
            <a:lvl9pPr indent="-228600" lvl="8" marL="4114800" rtl="1" algn="r">
              <a:spcBef>
                <a:spcPts val="320"/>
              </a:spcBef>
              <a:spcAft>
                <a:spcPts val="0"/>
              </a:spcAft>
              <a:buSzPts val="1120"/>
              <a:buNone/>
              <a:defRPr b="1" sz="1600"/>
            </a:lvl9pPr>
          </a:lstStyle>
          <a:p/>
        </p:txBody>
      </p:sp>
      <p:sp>
        <p:nvSpPr>
          <p:cNvPr id="113" name="Google Shape;113;p13"/>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58140" lvl="0" marL="457200" rtl="1" algn="r">
              <a:spcBef>
                <a:spcPts val="480"/>
              </a:spcBef>
              <a:spcAft>
                <a:spcPts val="0"/>
              </a:spcAft>
              <a:buSzPts val="2040"/>
              <a:buChar char="□"/>
              <a:defRPr sz="2400"/>
            </a:lvl1pPr>
            <a:lvl2pPr indent="-317500" lvl="1" marL="914400" rtl="1" algn="r">
              <a:spcBef>
                <a:spcPts val="400"/>
              </a:spcBef>
              <a:spcAft>
                <a:spcPts val="0"/>
              </a:spcAft>
              <a:buSzPts val="1400"/>
              <a:buChar char="■"/>
              <a:defRPr sz="2000"/>
            </a:lvl2pPr>
            <a:lvl3pPr indent="-308610" lvl="2" marL="1371600" rtl="1" algn="r">
              <a:spcBef>
                <a:spcPts val="360"/>
              </a:spcBef>
              <a:spcAft>
                <a:spcPts val="0"/>
              </a:spcAft>
              <a:buSzPts val="1260"/>
              <a:buChar char="🞐"/>
              <a:defRPr sz="1800"/>
            </a:lvl3pPr>
            <a:lvl4pPr indent="-299719" lvl="3" marL="1828800" rtl="1" algn="r">
              <a:spcBef>
                <a:spcPts val="320"/>
              </a:spcBef>
              <a:spcAft>
                <a:spcPts val="0"/>
              </a:spcAft>
              <a:buSzPts val="1120"/>
              <a:buChar char="■"/>
              <a:defRPr sz="1600"/>
            </a:lvl4pPr>
            <a:lvl5pPr indent="-299720" lvl="4" marL="2286000" rtl="1" algn="r">
              <a:spcBef>
                <a:spcPts val="320"/>
              </a:spcBef>
              <a:spcAft>
                <a:spcPts val="0"/>
              </a:spcAft>
              <a:buSzPts val="1120"/>
              <a:buChar char="□"/>
              <a:defRPr sz="1600"/>
            </a:lvl5pPr>
            <a:lvl6pPr indent="-299720" lvl="5" marL="2743200" rtl="1" algn="r">
              <a:spcBef>
                <a:spcPts val="320"/>
              </a:spcBef>
              <a:spcAft>
                <a:spcPts val="0"/>
              </a:spcAft>
              <a:buSzPts val="1120"/>
              <a:buChar char="□"/>
              <a:defRPr sz="1600"/>
            </a:lvl6pPr>
            <a:lvl7pPr indent="-299720" lvl="6" marL="3200400" rtl="1" algn="r">
              <a:spcBef>
                <a:spcPts val="320"/>
              </a:spcBef>
              <a:spcAft>
                <a:spcPts val="0"/>
              </a:spcAft>
              <a:buSzPts val="1120"/>
              <a:buChar char="□"/>
              <a:defRPr sz="1600"/>
            </a:lvl7pPr>
            <a:lvl8pPr indent="-299720" lvl="7" marL="3657600" rtl="1" algn="r">
              <a:spcBef>
                <a:spcPts val="320"/>
              </a:spcBef>
              <a:spcAft>
                <a:spcPts val="0"/>
              </a:spcAft>
              <a:buSzPts val="1120"/>
              <a:buChar char="□"/>
              <a:defRPr sz="1600"/>
            </a:lvl8pPr>
            <a:lvl9pPr indent="-299720" lvl="8" marL="4114800" rtl="1" algn="r">
              <a:spcBef>
                <a:spcPts val="320"/>
              </a:spcBef>
              <a:spcAft>
                <a:spcPts val="0"/>
              </a:spcAft>
              <a:buSzPts val="1120"/>
              <a:buChar char="□"/>
              <a:defRPr sz="1600"/>
            </a:lvl9pPr>
          </a:lstStyle>
          <a:p/>
        </p:txBody>
      </p:sp>
      <p:sp>
        <p:nvSpPr>
          <p:cNvPr id="114" name="Google Shape;114;p1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15" name="Google Shape;115;p13"/>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16" name="Google Shape;116;p13"/>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17" name="Shape 117"/>
        <p:cNvGrpSpPr/>
        <p:nvPr/>
      </p:nvGrpSpPr>
      <p:grpSpPr>
        <a:xfrm>
          <a:off x="0" y="0"/>
          <a:ext cx="0" cy="0"/>
          <a:chOff x="0" y="0"/>
          <a:chExt cx="0" cy="0"/>
        </a:xfrm>
      </p:grpSpPr>
      <p:sp>
        <p:nvSpPr>
          <p:cNvPr id="118" name="Google Shape;118;p14"/>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19" name="Google Shape;119;p14"/>
          <p:cNvSpPr txBox="1"/>
          <p:nvPr>
            <p:ph idx="1" type="body"/>
          </p:nvPr>
        </p:nvSpPr>
        <p:spPr>
          <a:xfrm>
            <a:off x="1676400" y="1981200"/>
            <a:ext cx="3429000" cy="4114800"/>
          </a:xfrm>
          <a:prstGeom prst="rect">
            <a:avLst/>
          </a:prstGeom>
          <a:noFill/>
          <a:ln>
            <a:noFill/>
          </a:ln>
        </p:spPr>
        <p:txBody>
          <a:bodyPr anchorCtr="0" anchor="t" bIns="45700" lIns="91425" spcFirstLastPara="1" rIns="91425" wrap="square" tIns="45700">
            <a:noAutofit/>
          </a:bodyPr>
          <a:lstStyle>
            <a:lvl1pPr indent="-379730" lvl="0" marL="457200" rtl="1" algn="r">
              <a:spcBef>
                <a:spcPts val="560"/>
              </a:spcBef>
              <a:spcAft>
                <a:spcPts val="0"/>
              </a:spcAft>
              <a:buSzPts val="2380"/>
              <a:buChar char="□"/>
              <a:defRPr sz="2800"/>
            </a:lvl1pPr>
            <a:lvl2pPr indent="-335280" lvl="1" marL="914400" rtl="1" algn="r">
              <a:spcBef>
                <a:spcPts val="480"/>
              </a:spcBef>
              <a:spcAft>
                <a:spcPts val="0"/>
              </a:spcAft>
              <a:buSzPts val="1680"/>
              <a:buChar char="■"/>
              <a:defRPr sz="2400"/>
            </a:lvl2pPr>
            <a:lvl3pPr indent="-317500" lvl="2" marL="1371600" rtl="1" algn="r">
              <a:spcBef>
                <a:spcPts val="400"/>
              </a:spcBef>
              <a:spcAft>
                <a:spcPts val="0"/>
              </a:spcAft>
              <a:buSzPts val="1400"/>
              <a:buChar char="🞐"/>
              <a:defRPr sz="2000"/>
            </a:lvl3pPr>
            <a:lvl4pPr indent="-308610" lvl="3" marL="1828800" rtl="1" algn="r">
              <a:spcBef>
                <a:spcPts val="360"/>
              </a:spcBef>
              <a:spcAft>
                <a:spcPts val="0"/>
              </a:spcAft>
              <a:buSzPts val="1260"/>
              <a:buChar char="■"/>
              <a:defRPr sz="1800"/>
            </a:lvl4pPr>
            <a:lvl5pPr indent="-308610" lvl="4" marL="2286000" rtl="1" algn="r">
              <a:spcBef>
                <a:spcPts val="360"/>
              </a:spcBef>
              <a:spcAft>
                <a:spcPts val="0"/>
              </a:spcAft>
              <a:buSzPts val="1260"/>
              <a:buChar char="□"/>
              <a:defRPr sz="1800"/>
            </a:lvl5pPr>
            <a:lvl6pPr indent="-308610" lvl="5" marL="2743200" rtl="1" algn="r">
              <a:spcBef>
                <a:spcPts val="360"/>
              </a:spcBef>
              <a:spcAft>
                <a:spcPts val="0"/>
              </a:spcAft>
              <a:buSzPts val="1260"/>
              <a:buChar char="□"/>
              <a:defRPr sz="1800"/>
            </a:lvl6pPr>
            <a:lvl7pPr indent="-308610" lvl="6" marL="3200400" rtl="1" algn="r">
              <a:spcBef>
                <a:spcPts val="360"/>
              </a:spcBef>
              <a:spcAft>
                <a:spcPts val="0"/>
              </a:spcAft>
              <a:buSzPts val="1260"/>
              <a:buChar char="□"/>
              <a:defRPr sz="1800"/>
            </a:lvl7pPr>
            <a:lvl8pPr indent="-308609" lvl="7" marL="3657600" rtl="1" algn="r">
              <a:spcBef>
                <a:spcPts val="360"/>
              </a:spcBef>
              <a:spcAft>
                <a:spcPts val="0"/>
              </a:spcAft>
              <a:buSzPts val="1260"/>
              <a:buChar char="□"/>
              <a:defRPr sz="1800"/>
            </a:lvl8pPr>
            <a:lvl9pPr indent="-308609" lvl="8" marL="4114800" rtl="1" algn="r">
              <a:spcBef>
                <a:spcPts val="360"/>
              </a:spcBef>
              <a:spcAft>
                <a:spcPts val="0"/>
              </a:spcAft>
              <a:buSzPts val="1260"/>
              <a:buChar char="□"/>
              <a:defRPr sz="1800"/>
            </a:lvl9pPr>
          </a:lstStyle>
          <a:p/>
        </p:txBody>
      </p:sp>
      <p:sp>
        <p:nvSpPr>
          <p:cNvPr id="120" name="Google Shape;120;p14"/>
          <p:cNvSpPr txBox="1"/>
          <p:nvPr>
            <p:ph idx="2" type="body"/>
          </p:nvPr>
        </p:nvSpPr>
        <p:spPr>
          <a:xfrm>
            <a:off x="5257800" y="1981200"/>
            <a:ext cx="3429000" cy="4114800"/>
          </a:xfrm>
          <a:prstGeom prst="rect">
            <a:avLst/>
          </a:prstGeom>
          <a:noFill/>
          <a:ln>
            <a:noFill/>
          </a:ln>
        </p:spPr>
        <p:txBody>
          <a:bodyPr anchorCtr="0" anchor="t" bIns="45700" lIns="91425" spcFirstLastPara="1" rIns="91425" wrap="square" tIns="45700">
            <a:noAutofit/>
          </a:bodyPr>
          <a:lstStyle>
            <a:lvl1pPr indent="-379730" lvl="0" marL="457200" rtl="1" algn="r">
              <a:spcBef>
                <a:spcPts val="560"/>
              </a:spcBef>
              <a:spcAft>
                <a:spcPts val="0"/>
              </a:spcAft>
              <a:buSzPts val="2380"/>
              <a:buChar char="□"/>
              <a:defRPr sz="2800"/>
            </a:lvl1pPr>
            <a:lvl2pPr indent="-335280" lvl="1" marL="914400" rtl="1" algn="r">
              <a:spcBef>
                <a:spcPts val="480"/>
              </a:spcBef>
              <a:spcAft>
                <a:spcPts val="0"/>
              </a:spcAft>
              <a:buSzPts val="1680"/>
              <a:buChar char="■"/>
              <a:defRPr sz="2400"/>
            </a:lvl2pPr>
            <a:lvl3pPr indent="-317500" lvl="2" marL="1371600" rtl="1" algn="r">
              <a:spcBef>
                <a:spcPts val="400"/>
              </a:spcBef>
              <a:spcAft>
                <a:spcPts val="0"/>
              </a:spcAft>
              <a:buSzPts val="1400"/>
              <a:buChar char="🞐"/>
              <a:defRPr sz="2000"/>
            </a:lvl3pPr>
            <a:lvl4pPr indent="-308610" lvl="3" marL="1828800" rtl="1" algn="r">
              <a:spcBef>
                <a:spcPts val="360"/>
              </a:spcBef>
              <a:spcAft>
                <a:spcPts val="0"/>
              </a:spcAft>
              <a:buSzPts val="1260"/>
              <a:buChar char="■"/>
              <a:defRPr sz="1800"/>
            </a:lvl4pPr>
            <a:lvl5pPr indent="-308610" lvl="4" marL="2286000" rtl="1" algn="r">
              <a:spcBef>
                <a:spcPts val="360"/>
              </a:spcBef>
              <a:spcAft>
                <a:spcPts val="0"/>
              </a:spcAft>
              <a:buSzPts val="1260"/>
              <a:buChar char="□"/>
              <a:defRPr sz="1800"/>
            </a:lvl5pPr>
            <a:lvl6pPr indent="-308610" lvl="5" marL="2743200" rtl="1" algn="r">
              <a:spcBef>
                <a:spcPts val="360"/>
              </a:spcBef>
              <a:spcAft>
                <a:spcPts val="0"/>
              </a:spcAft>
              <a:buSzPts val="1260"/>
              <a:buChar char="□"/>
              <a:defRPr sz="1800"/>
            </a:lvl6pPr>
            <a:lvl7pPr indent="-308610" lvl="6" marL="3200400" rtl="1" algn="r">
              <a:spcBef>
                <a:spcPts val="360"/>
              </a:spcBef>
              <a:spcAft>
                <a:spcPts val="0"/>
              </a:spcAft>
              <a:buSzPts val="1260"/>
              <a:buChar char="□"/>
              <a:defRPr sz="1800"/>
            </a:lvl7pPr>
            <a:lvl8pPr indent="-308609" lvl="7" marL="3657600" rtl="1" algn="r">
              <a:spcBef>
                <a:spcPts val="360"/>
              </a:spcBef>
              <a:spcAft>
                <a:spcPts val="0"/>
              </a:spcAft>
              <a:buSzPts val="1260"/>
              <a:buChar char="□"/>
              <a:defRPr sz="1800"/>
            </a:lvl8pPr>
            <a:lvl9pPr indent="-308609" lvl="8" marL="4114800" rtl="1" algn="r">
              <a:spcBef>
                <a:spcPts val="360"/>
              </a:spcBef>
              <a:spcAft>
                <a:spcPts val="0"/>
              </a:spcAft>
              <a:buSzPts val="1260"/>
              <a:buChar char="□"/>
              <a:defRPr sz="1800"/>
            </a:lvl9pPr>
          </a:lstStyle>
          <a:p/>
        </p:txBody>
      </p:sp>
      <p:sp>
        <p:nvSpPr>
          <p:cNvPr id="121" name="Google Shape;121;p1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22" name="Google Shape;122;p14"/>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23" name="Google Shape;123;p14"/>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24" name="Shape 124"/>
        <p:cNvGrpSpPr/>
        <p:nvPr/>
      </p:nvGrpSpPr>
      <p:grpSpPr>
        <a:xfrm>
          <a:off x="0" y="0"/>
          <a:ext cx="0" cy="0"/>
          <a:chOff x="0" y="0"/>
          <a:chExt cx="0" cy="0"/>
        </a:xfrm>
      </p:grpSpPr>
      <p:sp>
        <p:nvSpPr>
          <p:cNvPr id="125" name="Google Shape;125;p15"/>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b="1" sz="4000" cap="none"/>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26" name="Google Shape;126;p15"/>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SzPts val="1700"/>
              <a:buNone/>
              <a:defRPr sz="2000"/>
            </a:lvl1pPr>
            <a:lvl2pPr indent="-228600" lvl="1" marL="914400" rtl="1" algn="r">
              <a:spcBef>
                <a:spcPts val="360"/>
              </a:spcBef>
              <a:spcAft>
                <a:spcPts val="0"/>
              </a:spcAft>
              <a:buSzPts val="1260"/>
              <a:buNone/>
              <a:defRPr sz="1800"/>
            </a:lvl2pPr>
            <a:lvl3pPr indent="-228600" lvl="2" marL="1371600" rtl="1" algn="r">
              <a:spcBef>
                <a:spcPts val="320"/>
              </a:spcBef>
              <a:spcAft>
                <a:spcPts val="0"/>
              </a:spcAft>
              <a:buSzPts val="1120"/>
              <a:buNone/>
              <a:defRPr sz="1600"/>
            </a:lvl3pPr>
            <a:lvl4pPr indent="-228600" lvl="3" marL="1828800" rtl="1" algn="r">
              <a:spcBef>
                <a:spcPts val="280"/>
              </a:spcBef>
              <a:spcAft>
                <a:spcPts val="0"/>
              </a:spcAft>
              <a:buSzPts val="980"/>
              <a:buNone/>
              <a:defRPr sz="1400"/>
            </a:lvl4pPr>
            <a:lvl5pPr indent="-228600" lvl="4" marL="2286000" rtl="1" algn="r">
              <a:spcBef>
                <a:spcPts val="280"/>
              </a:spcBef>
              <a:spcAft>
                <a:spcPts val="0"/>
              </a:spcAft>
              <a:buSzPts val="980"/>
              <a:buNone/>
              <a:defRPr sz="1400"/>
            </a:lvl5pPr>
            <a:lvl6pPr indent="-228600" lvl="5" marL="2743200" rtl="1" algn="r">
              <a:spcBef>
                <a:spcPts val="280"/>
              </a:spcBef>
              <a:spcAft>
                <a:spcPts val="0"/>
              </a:spcAft>
              <a:buSzPts val="980"/>
              <a:buNone/>
              <a:defRPr sz="1400"/>
            </a:lvl6pPr>
            <a:lvl7pPr indent="-228600" lvl="6" marL="3200400" rtl="1" algn="r">
              <a:spcBef>
                <a:spcPts val="280"/>
              </a:spcBef>
              <a:spcAft>
                <a:spcPts val="0"/>
              </a:spcAft>
              <a:buSzPts val="980"/>
              <a:buNone/>
              <a:defRPr sz="1400"/>
            </a:lvl7pPr>
            <a:lvl8pPr indent="-228600" lvl="7" marL="3657600" rtl="1" algn="r">
              <a:spcBef>
                <a:spcPts val="280"/>
              </a:spcBef>
              <a:spcAft>
                <a:spcPts val="0"/>
              </a:spcAft>
              <a:buSzPts val="980"/>
              <a:buNone/>
              <a:defRPr sz="1400"/>
            </a:lvl8pPr>
            <a:lvl9pPr indent="-228600" lvl="8" marL="4114800" rtl="1" algn="r">
              <a:spcBef>
                <a:spcPts val="280"/>
              </a:spcBef>
              <a:spcAft>
                <a:spcPts val="0"/>
              </a:spcAft>
              <a:buSzPts val="980"/>
              <a:buNone/>
              <a:defRPr sz="1400"/>
            </a:lvl9pPr>
          </a:lstStyle>
          <a:p/>
        </p:txBody>
      </p:sp>
      <p:sp>
        <p:nvSpPr>
          <p:cNvPr id="127" name="Google Shape;127;p1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28" name="Google Shape;128;p15"/>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29" name="Google Shape;129;p15"/>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5" name="Shape 55"/>
        <p:cNvGrpSpPr/>
        <p:nvPr/>
      </p:nvGrpSpPr>
      <p:grpSpPr>
        <a:xfrm>
          <a:off x="0" y="0"/>
          <a:ext cx="0" cy="0"/>
          <a:chOff x="0" y="0"/>
          <a:chExt cx="0" cy="0"/>
        </a:xfrm>
      </p:grpSpPr>
      <p:sp>
        <p:nvSpPr>
          <p:cNvPr id="56" name="Google Shape;56;p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7" name="Google Shape;57;p4"/>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58" name="Google Shape;58;p4"/>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59" name="Shape 59"/>
        <p:cNvGrpSpPr/>
        <p:nvPr/>
      </p:nvGrpSpPr>
      <p:grpSpPr>
        <a:xfrm>
          <a:off x="0" y="0"/>
          <a:ext cx="0" cy="0"/>
          <a:chOff x="0" y="0"/>
          <a:chExt cx="0" cy="0"/>
        </a:xfrm>
      </p:grpSpPr>
      <p:sp>
        <p:nvSpPr>
          <p:cNvPr id="60" name="Google Shape;60;p5"/>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61" name="Google Shape;61;p5"/>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62" name="Google Shape;62;p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63" name="Google Shape;63;p5"/>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64" name="Google Shape;64;p5"/>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Text" type="objAndTx">
  <p:cSld name="OBJECT_AND_TEXT">
    <p:spTree>
      <p:nvGrpSpPr>
        <p:cNvPr id="65" name="Shape 65"/>
        <p:cNvGrpSpPr/>
        <p:nvPr/>
      </p:nvGrpSpPr>
      <p:grpSpPr>
        <a:xfrm>
          <a:off x="0" y="0"/>
          <a:ext cx="0" cy="0"/>
          <a:chOff x="0" y="0"/>
          <a:chExt cx="0" cy="0"/>
        </a:xfrm>
      </p:grpSpPr>
      <p:sp>
        <p:nvSpPr>
          <p:cNvPr id="66" name="Google Shape;66;p6"/>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67" name="Google Shape;67;p6"/>
          <p:cNvSpPr txBox="1"/>
          <p:nvPr>
            <p:ph idx="1" type="body"/>
          </p:nvPr>
        </p:nvSpPr>
        <p:spPr>
          <a:xfrm>
            <a:off x="1676400" y="1981200"/>
            <a:ext cx="3429000" cy="41148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68" name="Google Shape;68;p6"/>
          <p:cNvSpPr txBox="1"/>
          <p:nvPr>
            <p:ph idx="2" type="body"/>
          </p:nvPr>
        </p:nvSpPr>
        <p:spPr>
          <a:xfrm>
            <a:off x="5257800" y="1981200"/>
            <a:ext cx="3429000" cy="41148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69" name="Google Shape;69;p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0" name="Google Shape;70;p6"/>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71" name="Google Shape;71;p6"/>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type="objOnly">
  <p:cSld name="OBJECT_ONLY">
    <p:spTree>
      <p:nvGrpSpPr>
        <p:cNvPr id="72" name="Shape 72"/>
        <p:cNvGrpSpPr/>
        <p:nvPr/>
      </p:nvGrpSpPr>
      <p:grpSpPr>
        <a:xfrm>
          <a:off x="0" y="0"/>
          <a:ext cx="0" cy="0"/>
          <a:chOff x="0" y="0"/>
          <a:chExt cx="0" cy="0"/>
        </a:xfrm>
      </p:grpSpPr>
      <p:sp>
        <p:nvSpPr>
          <p:cNvPr id="73" name="Google Shape;73;p7"/>
          <p:cNvSpPr txBox="1"/>
          <p:nvPr>
            <p:ph idx="1" type="body"/>
          </p:nvPr>
        </p:nvSpPr>
        <p:spPr>
          <a:xfrm>
            <a:off x="1676400" y="457200"/>
            <a:ext cx="7010400" cy="56388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74" name="Google Shape;74;p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5" name="Google Shape;75;p7"/>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76" name="Google Shape;76;p7"/>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7" name="Shape 77"/>
        <p:cNvGrpSpPr/>
        <p:nvPr/>
      </p:nvGrpSpPr>
      <p:grpSpPr>
        <a:xfrm>
          <a:off x="0" y="0"/>
          <a:ext cx="0" cy="0"/>
          <a:chOff x="0" y="0"/>
          <a:chExt cx="0" cy="0"/>
        </a:xfrm>
      </p:grpSpPr>
      <p:sp>
        <p:nvSpPr>
          <p:cNvPr id="78" name="Google Shape;78;p8"/>
          <p:cNvSpPr txBox="1"/>
          <p:nvPr>
            <p:ph type="title"/>
          </p:nvPr>
        </p:nvSpPr>
        <p:spPr>
          <a:xfrm rot="5400000">
            <a:off x="4991100" y="2400300"/>
            <a:ext cx="5638800" cy="17526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79" name="Google Shape;79;p8"/>
          <p:cNvSpPr txBox="1"/>
          <p:nvPr>
            <p:ph idx="1" type="body"/>
          </p:nvPr>
        </p:nvSpPr>
        <p:spPr>
          <a:xfrm rot="5400000">
            <a:off x="1409700" y="723900"/>
            <a:ext cx="5638800" cy="51054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80" name="Google Shape;80;p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1" name="Google Shape;81;p8"/>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82" name="Google Shape;82;p8"/>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83" name="Shape 83"/>
        <p:cNvGrpSpPr/>
        <p:nvPr/>
      </p:nvGrpSpPr>
      <p:grpSpPr>
        <a:xfrm>
          <a:off x="0" y="0"/>
          <a:ext cx="0" cy="0"/>
          <a:chOff x="0" y="0"/>
          <a:chExt cx="0" cy="0"/>
        </a:xfrm>
      </p:grpSpPr>
      <p:sp>
        <p:nvSpPr>
          <p:cNvPr id="84" name="Google Shape;84;p9"/>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85" name="Google Shape;85;p9"/>
          <p:cNvSpPr txBox="1"/>
          <p:nvPr>
            <p:ph idx="1" type="body"/>
          </p:nvPr>
        </p:nvSpPr>
        <p:spPr>
          <a:xfrm rot="5400000">
            <a:off x="3124200" y="533400"/>
            <a:ext cx="4114800" cy="7010400"/>
          </a:xfrm>
          <a:prstGeom prst="rect">
            <a:avLst/>
          </a:prstGeom>
          <a:noFill/>
          <a:ln>
            <a:noFill/>
          </a:ln>
        </p:spPr>
        <p:txBody>
          <a:bodyPr anchorCtr="0" anchor="t" bIns="45700" lIns="91425" spcFirstLastPara="1" rIns="91425" wrap="square" tIns="45700">
            <a:noAutofit/>
          </a:bodyPr>
          <a:lstStyle>
            <a:lvl1pPr indent="-325755" lvl="0" marL="457200" rtl="1" algn="r">
              <a:spcBef>
                <a:spcPts val="360"/>
              </a:spcBef>
              <a:spcAft>
                <a:spcPts val="0"/>
              </a:spcAft>
              <a:buSzPts val="1530"/>
              <a:buChar char="□"/>
              <a:defRPr/>
            </a:lvl1pPr>
            <a:lvl2pPr indent="-308610" lvl="1" marL="914400" rtl="1" algn="r">
              <a:spcBef>
                <a:spcPts val="360"/>
              </a:spcBef>
              <a:spcAft>
                <a:spcPts val="0"/>
              </a:spcAft>
              <a:buSzPts val="1260"/>
              <a:buChar char="■"/>
              <a:defRPr/>
            </a:lvl2pPr>
            <a:lvl3pPr indent="-308610" lvl="2" marL="1371600" rtl="1" algn="r">
              <a:spcBef>
                <a:spcPts val="360"/>
              </a:spcBef>
              <a:spcAft>
                <a:spcPts val="0"/>
              </a:spcAft>
              <a:buSzPts val="1260"/>
              <a:buChar char="🞐"/>
              <a:defRPr/>
            </a:lvl3pPr>
            <a:lvl4pPr indent="-308610" lvl="3" marL="1828800" rtl="1" algn="r">
              <a:spcBef>
                <a:spcPts val="360"/>
              </a:spcBef>
              <a:spcAft>
                <a:spcPts val="0"/>
              </a:spcAft>
              <a:buSzPts val="1260"/>
              <a:buChar char="■"/>
              <a:defRPr/>
            </a:lvl4pPr>
            <a:lvl5pPr indent="-308610" lvl="4" marL="2286000" rtl="1" algn="r">
              <a:spcBef>
                <a:spcPts val="360"/>
              </a:spcBef>
              <a:spcAft>
                <a:spcPts val="0"/>
              </a:spcAft>
              <a:buSzPts val="1260"/>
              <a:buChar char="□"/>
              <a:defRPr/>
            </a:lvl5pPr>
            <a:lvl6pPr indent="-308610" lvl="5" marL="2743200" rtl="1" algn="r">
              <a:spcBef>
                <a:spcPts val="360"/>
              </a:spcBef>
              <a:spcAft>
                <a:spcPts val="0"/>
              </a:spcAft>
              <a:buSzPts val="1260"/>
              <a:buChar char="□"/>
              <a:defRPr/>
            </a:lvl6pPr>
            <a:lvl7pPr indent="-308610" lvl="6" marL="3200400" rtl="1" algn="r">
              <a:spcBef>
                <a:spcPts val="360"/>
              </a:spcBef>
              <a:spcAft>
                <a:spcPts val="0"/>
              </a:spcAft>
              <a:buSzPts val="1260"/>
              <a:buChar char="□"/>
              <a:defRPr/>
            </a:lvl7pPr>
            <a:lvl8pPr indent="-308609" lvl="7" marL="3657600" rtl="1" algn="r">
              <a:spcBef>
                <a:spcPts val="360"/>
              </a:spcBef>
              <a:spcAft>
                <a:spcPts val="0"/>
              </a:spcAft>
              <a:buSzPts val="1260"/>
              <a:buChar char="□"/>
              <a:defRPr/>
            </a:lvl8pPr>
            <a:lvl9pPr indent="-308609" lvl="8" marL="4114800" rtl="1" algn="r">
              <a:spcBef>
                <a:spcPts val="360"/>
              </a:spcBef>
              <a:spcAft>
                <a:spcPts val="0"/>
              </a:spcAft>
              <a:buSzPts val="1260"/>
              <a:buChar char="□"/>
              <a:defRPr/>
            </a:lvl9pPr>
          </a:lstStyle>
          <a:p/>
        </p:txBody>
      </p:sp>
      <p:sp>
        <p:nvSpPr>
          <p:cNvPr id="86" name="Google Shape;86;p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7" name="Google Shape;87;p9"/>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88" name="Google Shape;88;p9"/>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89" name="Shape 89"/>
        <p:cNvGrpSpPr/>
        <p:nvPr/>
      </p:nvGrpSpPr>
      <p:grpSpPr>
        <a:xfrm>
          <a:off x="0" y="0"/>
          <a:ext cx="0" cy="0"/>
          <a:chOff x="0" y="0"/>
          <a:chExt cx="0" cy="0"/>
        </a:xfrm>
      </p:grpSpPr>
      <p:sp>
        <p:nvSpPr>
          <p:cNvPr id="90" name="Google Shape;90;p10"/>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91" name="Google Shape;91;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1" algn="r">
              <a:spcBef>
                <a:spcPts val="640"/>
              </a:spcBef>
              <a:spcAft>
                <a:spcPts val="0"/>
              </a:spcAft>
              <a:buClr>
                <a:schemeClr val="accent1"/>
              </a:buClr>
              <a:buSzPts val="2720"/>
              <a:buFont typeface="Noto Sans Symbols"/>
              <a:buNone/>
              <a:defRPr b="0" i="0" sz="3200" u="none" cap="none" strike="noStrike">
                <a:solidFill>
                  <a:schemeClr val="lt2"/>
                </a:solidFill>
                <a:latin typeface="Arial"/>
                <a:ea typeface="Arial"/>
                <a:cs typeface="Arial"/>
                <a:sym typeface="Arial"/>
              </a:defRPr>
            </a:lvl1pPr>
            <a:lvl2pPr lvl="1" marR="0" rtl="1" algn="r">
              <a:spcBef>
                <a:spcPts val="560"/>
              </a:spcBef>
              <a:spcAft>
                <a:spcPts val="0"/>
              </a:spcAft>
              <a:buClr>
                <a:schemeClr val="accent1"/>
              </a:buClr>
              <a:buSzPts val="1960"/>
              <a:buFont typeface="Noto Sans Symbols"/>
              <a:buNone/>
              <a:defRPr b="0" i="0" sz="2800" u="none" cap="none" strike="noStrike">
                <a:solidFill>
                  <a:schemeClr val="lt2"/>
                </a:solidFill>
                <a:latin typeface="Arial"/>
                <a:ea typeface="Arial"/>
                <a:cs typeface="Arial"/>
                <a:sym typeface="Arial"/>
              </a:defRPr>
            </a:lvl2pPr>
            <a:lvl3pPr lvl="2" marR="0" rtl="1" algn="r">
              <a:spcBef>
                <a:spcPts val="480"/>
              </a:spcBef>
              <a:spcAft>
                <a:spcPts val="0"/>
              </a:spcAft>
              <a:buClr>
                <a:schemeClr val="accent1"/>
              </a:buClr>
              <a:buSzPts val="1680"/>
              <a:buFont typeface="Noto Sans Symbols"/>
              <a:buNone/>
              <a:defRPr b="0" i="0" sz="2400" u="none" cap="none" strike="noStrike">
                <a:solidFill>
                  <a:schemeClr val="lt2"/>
                </a:solidFill>
                <a:latin typeface="Arial"/>
                <a:ea typeface="Arial"/>
                <a:cs typeface="Arial"/>
                <a:sym typeface="Arial"/>
              </a:defRPr>
            </a:lvl3pPr>
            <a:lvl4pPr lvl="3"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4pPr>
            <a:lvl5pPr lvl="4"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5pPr>
            <a:lvl6pPr lvl="5"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6pPr>
            <a:lvl7pPr lvl="6"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7pPr>
            <a:lvl8pPr lvl="7"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8pPr>
            <a:lvl9pPr lvl="8" marR="0" rtl="1" algn="r">
              <a:spcBef>
                <a:spcPts val="400"/>
              </a:spcBef>
              <a:spcAft>
                <a:spcPts val="0"/>
              </a:spcAft>
              <a:buClr>
                <a:schemeClr val="accent1"/>
              </a:buClr>
              <a:buSzPts val="1400"/>
              <a:buFont typeface="Noto Sans Symbols"/>
              <a:buNone/>
              <a:defRPr b="0" i="0" sz="2000" u="none" cap="none" strike="noStrike">
                <a:solidFill>
                  <a:schemeClr val="lt2"/>
                </a:solidFill>
                <a:latin typeface="Arial"/>
                <a:ea typeface="Arial"/>
                <a:cs typeface="Arial"/>
                <a:sym typeface="Arial"/>
              </a:defRPr>
            </a:lvl9pPr>
          </a:lstStyle>
          <a:p/>
        </p:txBody>
      </p:sp>
      <p:sp>
        <p:nvSpPr>
          <p:cNvPr id="92" name="Google Shape;92;p10"/>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SzPts val="1190"/>
              <a:buNone/>
              <a:defRPr sz="1400"/>
            </a:lvl1pPr>
            <a:lvl2pPr indent="-228600" lvl="1" marL="914400" rtl="1" algn="r">
              <a:spcBef>
                <a:spcPts val="240"/>
              </a:spcBef>
              <a:spcAft>
                <a:spcPts val="0"/>
              </a:spcAft>
              <a:buSzPts val="840"/>
              <a:buNone/>
              <a:defRPr sz="1200"/>
            </a:lvl2pPr>
            <a:lvl3pPr indent="-228600" lvl="2" marL="1371600" rtl="1" algn="r">
              <a:spcBef>
                <a:spcPts val="200"/>
              </a:spcBef>
              <a:spcAft>
                <a:spcPts val="0"/>
              </a:spcAft>
              <a:buSzPts val="700"/>
              <a:buNone/>
              <a:defRPr sz="1000"/>
            </a:lvl3pPr>
            <a:lvl4pPr indent="-228600" lvl="3" marL="1828800" rtl="1" algn="r">
              <a:spcBef>
                <a:spcPts val="180"/>
              </a:spcBef>
              <a:spcAft>
                <a:spcPts val="0"/>
              </a:spcAft>
              <a:buSzPts val="630"/>
              <a:buNone/>
              <a:defRPr sz="900"/>
            </a:lvl4pPr>
            <a:lvl5pPr indent="-228600" lvl="4" marL="2286000" rtl="1" algn="r">
              <a:spcBef>
                <a:spcPts val="180"/>
              </a:spcBef>
              <a:spcAft>
                <a:spcPts val="0"/>
              </a:spcAft>
              <a:buSzPts val="630"/>
              <a:buNone/>
              <a:defRPr sz="900"/>
            </a:lvl5pPr>
            <a:lvl6pPr indent="-228600" lvl="5" marL="2743200" rtl="1" algn="r">
              <a:spcBef>
                <a:spcPts val="180"/>
              </a:spcBef>
              <a:spcAft>
                <a:spcPts val="0"/>
              </a:spcAft>
              <a:buSzPts val="630"/>
              <a:buNone/>
              <a:defRPr sz="900"/>
            </a:lvl6pPr>
            <a:lvl7pPr indent="-228600" lvl="6" marL="3200400" rtl="1" algn="r">
              <a:spcBef>
                <a:spcPts val="180"/>
              </a:spcBef>
              <a:spcAft>
                <a:spcPts val="0"/>
              </a:spcAft>
              <a:buSzPts val="630"/>
              <a:buNone/>
              <a:defRPr sz="900"/>
            </a:lvl7pPr>
            <a:lvl8pPr indent="-228600" lvl="7" marL="3657600" rtl="1" algn="r">
              <a:spcBef>
                <a:spcPts val="180"/>
              </a:spcBef>
              <a:spcAft>
                <a:spcPts val="0"/>
              </a:spcAft>
              <a:buSzPts val="630"/>
              <a:buNone/>
              <a:defRPr sz="900"/>
            </a:lvl8pPr>
            <a:lvl9pPr indent="-228600" lvl="8" marL="4114800" rtl="1" algn="r">
              <a:spcBef>
                <a:spcPts val="180"/>
              </a:spcBef>
              <a:spcAft>
                <a:spcPts val="0"/>
              </a:spcAft>
              <a:buSzPts val="630"/>
              <a:buNone/>
              <a:defRPr sz="900"/>
            </a:lvl9pPr>
          </a:lstStyle>
          <a:p/>
        </p:txBody>
      </p:sp>
      <p:sp>
        <p:nvSpPr>
          <p:cNvPr id="93" name="Google Shape;93;p1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94" name="Google Shape;94;p10"/>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95" name="Google Shape;95;p10"/>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96" name="Shape 96"/>
        <p:cNvGrpSpPr/>
        <p:nvPr/>
      </p:nvGrpSpPr>
      <p:grpSpPr>
        <a:xfrm>
          <a:off x="0" y="0"/>
          <a:ext cx="0" cy="0"/>
          <a:chOff x="0" y="0"/>
          <a:chExt cx="0" cy="0"/>
        </a:xfrm>
      </p:grpSpPr>
      <p:sp>
        <p:nvSpPr>
          <p:cNvPr id="97" name="Google Shape;97;p11"/>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98" name="Google Shape;98;p11"/>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401320" lvl="0" marL="457200" rtl="1" algn="r">
              <a:spcBef>
                <a:spcPts val="640"/>
              </a:spcBef>
              <a:spcAft>
                <a:spcPts val="0"/>
              </a:spcAft>
              <a:buSzPts val="2720"/>
              <a:buChar char="□"/>
              <a:defRPr sz="3200"/>
            </a:lvl1pPr>
            <a:lvl2pPr indent="-353060" lvl="1" marL="914400" rtl="1" algn="r">
              <a:spcBef>
                <a:spcPts val="560"/>
              </a:spcBef>
              <a:spcAft>
                <a:spcPts val="0"/>
              </a:spcAft>
              <a:buSzPts val="1960"/>
              <a:buChar char="■"/>
              <a:defRPr sz="2800"/>
            </a:lvl2pPr>
            <a:lvl3pPr indent="-335280" lvl="2" marL="1371600" rtl="1" algn="r">
              <a:spcBef>
                <a:spcPts val="480"/>
              </a:spcBef>
              <a:spcAft>
                <a:spcPts val="0"/>
              </a:spcAft>
              <a:buSzPts val="1680"/>
              <a:buChar char="🞐"/>
              <a:defRPr sz="2400"/>
            </a:lvl3pPr>
            <a:lvl4pPr indent="-317500" lvl="3" marL="1828800" rtl="1" algn="r">
              <a:spcBef>
                <a:spcPts val="400"/>
              </a:spcBef>
              <a:spcAft>
                <a:spcPts val="0"/>
              </a:spcAft>
              <a:buSzPts val="1400"/>
              <a:buChar char="■"/>
              <a:defRPr sz="2000"/>
            </a:lvl4pPr>
            <a:lvl5pPr indent="-317500" lvl="4" marL="2286000" rtl="1" algn="r">
              <a:spcBef>
                <a:spcPts val="400"/>
              </a:spcBef>
              <a:spcAft>
                <a:spcPts val="0"/>
              </a:spcAft>
              <a:buSzPts val="1400"/>
              <a:buChar char="□"/>
              <a:defRPr sz="2000"/>
            </a:lvl5pPr>
            <a:lvl6pPr indent="-317500" lvl="5" marL="2743200" rtl="1" algn="r">
              <a:spcBef>
                <a:spcPts val="400"/>
              </a:spcBef>
              <a:spcAft>
                <a:spcPts val="0"/>
              </a:spcAft>
              <a:buSzPts val="1400"/>
              <a:buChar char="□"/>
              <a:defRPr sz="2000"/>
            </a:lvl6pPr>
            <a:lvl7pPr indent="-317500" lvl="6" marL="3200400" rtl="1" algn="r">
              <a:spcBef>
                <a:spcPts val="400"/>
              </a:spcBef>
              <a:spcAft>
                <a:spcPts val="0"/>
              </a:spcAft>
              <a:buSzPts val="1400"/>
              <a:buChar char="□"/>
              <a:defRPr sz="2000"/>
            </a:lvl7pPr>
            <a:lvl8pPr indent="-317500" lvl="7" marL="3657600" rtl="1" algn="r">
              <a:spcBef>
                <a:spcPts val="400"/>
              </a:spcBef>
              <a:spcAft>
                <a:spcPts val="0"/>
              </a:spcAft>
              <a:buSzPts val="1400"/>
              <a:buChar char="□"/>
              <a:defRPr sz="2000"/>
            </a:lvl8pPr>
            <a:lvl9pPr indent="-317500" lvl="8" marL="4114800" rtl="1" algn="r">
              <a:spcBef>
                <a:spcPts val="400"/>
              </a:spcBef>
              <a:spcAft>
                <a:spcPts val="0"/>
              </a:spcAft>
              <a:buSzPts val="1400"/>
              <a:buChar char="□"/>
              <a:defRPr sz="2000"/>
            </a:lvl9pPr>
          </a:lstStyle>
          <a:p/>
        </p:txBody>
      </p:sp>
      <p:sp>
        <p:nvSpPr>
          <p:cNvPr id="99" name="Google Shape;99;p11"/>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SzPts val="1190"/>
              <a:buNone/>
              <a:defRPr sz="1400"/>
            </a:lvl1pPr>
            <a:lvl2pPr indent="-228600" lvl="1" marL="914400" rtl="1" algn="r">
              <a:spcBef>
                <a:spcPts val="240"/>
              </a:spcBef>
              <a:spcAft>
                <a:spcPts val="0"/>
              </a:spcAft>
              <a:buSzPts val="840"/>
              <a:buNone/>
              <a:defRPr sz="1200"/>
            </a:lvl2pPr>
            <a:lvl3pPr indent="-228600" lvl="2" marL="1371600" rtl="1" algn="r">
              <a:spcBef>
                <a:spcPts val="200"/>
              </a:spcBef>
              <a:spcAft>
                <a:spcPts val="0"/>
              </a:spcAft>
              <a:buSzPts val="700"/>
              <a:buNone/>
              <a:defRPr sz="1000"/>
            </a:lvl3pPr>
            <a:lvl4pPr indent="-228600" lvl="3" marL="1828800" rtl="1" algn="r">
              <a:spcBef>
                <a:spcPts val="180"/>
              </a:spcBef>
              <a:spcAft>
                <a:spcPts val="0"/>
              </a:spcAft>
              <a:buSzPts val="630"/>
              <a:buNone/>
              <a:defRPr sz="900"/>
            </a:lvl4pPr>
            <a:lvl5pPr indent="-228600" lvl="4" marL="2286000" rtl="1" algn="r">
              <a:spcBef>
                <a:spcPts val="180"/>
              </a:spcBef>
              <a:spcAft>
                <a:spcPts val="0"/>
              </a:spcAft>
              <a:buSzPts val="630"/>
              <a:buNone/>
              <a:defRPr sz="900"/>
            </a:lvl5pPr>
            <a:lvl6pPr indent="-228600" lvl="5" marL="2743200" rtl="1" algn="r">
              <a:spcBef>
                <a:spcPts val="180"/>
              </a:spcBef>
              <a:spcAft>
                <a:spcPts val="0"/>
              </a:spcAft>
              <a:buSzPts val="630"/>
              <a:buNone/>
              <a:defRPr sz="900"/>
            </a:lvl6pPr>
            <a:lvl7pPr indent="-228600" lvl="6" marL="3200400" rtl="1" algn="r">
              <a:spcBef>
                <a:spcPts val="180"/>
              </a:spcBef>
              <a:spcAft>
                <a:spcPts val="0"/>
              </a:spcAft>
              <a:buSzPts val="630"/>
              <a:buNone/>
              <a:defRPr sz="900"/>
            </a:lvl7pPr>
            <a:lvl8pPr indent="-228600" lvl="7" marL="3657600" rtl="1" algn="r">
              <a:spcBef>
                <a:spcPts val="180"/>
              </a:spcBef>
              <a:spcAft>
                <a:spcPts val="0"/>
              </a:spcAft>
              <a:buSzPts val="630"/>
              <a:buNone/>
              <a:defRPr sz="900"/>
            </a:lvl8pPr>
            <a:lvl9pPr indent="-228600" lvl="8" marL="4114800" rtl="1" algn="r">
              <a:spcBef>
                <a:spcPts val="180"/>
              </a:spcBef>
              <a:spcAft>
                <a:spcPts val="0"/>
              </a:spcAft>
              <a:buSzPts val="630"/>
              <a:buNone/>
              <a:defRPr sz="900"/>
            </a:lvl9pPr>
          </a:lstStyle>
          <a:p/>
        </p:txBody>
      </p:sp>
      <p:sp>
        <p:nvSpPr>
          <p:cNvPr id="100" name="Google Shape;100;p1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01" name="Google Shape;101;p11"/>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02" name="Google Shape;102;p11"/>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Tree>
  </p:cSld>
  <p:clrMapOvr>
    <a:masterClrMapping/>
  </p:clrMapOvr>
  <p:transition spd="med">
    <p:wheel/>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0" Type="http://schemas.openxmlformats.org/officeDocument/2006/relationships/slideLayout" Target="../slideLayouts/slideLayout11.xml"/><Relationship Id="rId13" Type="http://schemas.openxmlformats.org/officeDocument/2006/relationships/theme" Target="../theme/theme1.xml"/><Relationship Id="rId12" Type="http://schemas.openxmlformats.org/officeDocument/2006/relationships/slideLayout" Target="../slideLayouts/slideLayout13.xml"/><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5" name="Shape 5"/>
        <p:cNvGrpSpPr/>
        <p:nvPr/>
      </p:nvGrpSpPr>
      <p:grpSpPr>
        <a:xfrm>
          <a:off x="0" y="0"/>
          <a:ext cx="0" cy="0"/>
          <a:chOff x="0" y="0"/>
          <a:chExt cx="0" cy="0"/>
        </a:xfrm>
      </p:grpSpPr>
      <p:cxnSp>
        <p:nvCxnSpPr>
          <p:cNvPr id="6" name="Google Shape;6;p1"/>
          <p:cNvCxnSpPr/>
          <p:nvPr/>
        </p:nvCxnSpPr>
        <p:spPr>
          <a:xfrm>
            <a:off x="228600" y="990600"/>
            <a:ext cx="8610600" cy="0"/>
          </a:xfrm>
          <a:prstGeom prst="straightConnector1">
            <a:avLst/>
          </a:prstGeom>
          <a:noFill/>
          <a:ln cap="flat" cmpd="sng" w="66675">
            <a:solidFill>
              <a:schemeClr val="lt2"/>
            </a:solidFill>
            <a:prstDash val="solid"/>
            <a:miter lim="800000"/>
            <a:headEnd len="med" w="med" type="none"/>
            <a:tailEnd len="med" w="med" type="none"/>
          </a:ln>
        </p:spPr>
      </p:cxnSp>
      <p:grpSp>
        <p:nvGrpSpPr>
          <p:cNvPr id="7" name="Google Shape;7;p1"/>
          <p:cNvGrpSpPr/>
          <p:nvPr/>
        </p:nvGrpSpPr>
        <p:grpSpPr>
          <a:xfrm>
            <a:off x="228600" y="1447800"/>
            <a:ext cx="2208212" cy="2381250"/>
            <a:chOff x="144" y="912"/>
            <a:chExt cx="1391" cy="1500"/>
          </a:xfrm>
        </p:grpSpPr>
        <p:sp>
          <p:nvSpPr>
            <p:cNvPr id="8" name="Google Shape;8;p1"/>
            <p:cNvSpPr txBox="1"/>
            <p:nvPr/>
          </p:nvSpPr>
          <p:spPr>
            <a:xfrm>
              <a:off x="960" y="912"/>
              <a:ext cx="0" cy="9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9" name="Google Shape;9;p1"/>
            <p:cNvSpPr txBox="1"/>
            <p:nvPr/>
          </p:nvSpPr>
          <p:spPr>
            <a:xfrm>
              <a:off x="844" y="912"/>
              <a:ext cx="0" cy="9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0" name="Google Shape;10;p1"/>
            <p:cNvSpPr txBox="1"/>
            <p:nvPr/>
          </p:nvSpPr>
          <p:spPr>
            <a:xfrm>
              <a:off x="727" y="912"/>
              <a:ext cx="0" cy="6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 name="Google Shape;11;p1"/>
            <p:cNvSpPr txBox="1"/>
            <p:nvPr/>
          </p:nvSpPr>
          <p:spPr>
            <a:xfrm>
              <a:off x="610" y="912"/>
              <a:ext cx="0" cy="6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2" name="Google Shape;12;p1"/>
            <p:cNvSpPr txBox="1"/>
            <p:nvPr/>
          </p:nvSpPr>
          <p:spPr>
            <a:xfrm>
              <a:off x="494" y="912"/>
              <a:ext cx="0" cy="6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3" name="Google Shape;13;p1"/>
            <p:cNvSpPr txBox="1"/>
            <p:nvPr/>
          </p:nvSpPr>
          <p:spPr>
            <a:xfrm>
              <a:off x="377" y="912"/>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4" name="Google Shape;14;p1"/>
            <p:cNvSpPr txBox="1"/>
            <p:nvPr/>
          </p:nvSpPr>
          <p:spPr>
            <a:xfrm>
              <a:off x="260" y="912"/>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5" name="Google Shape;15;p1"/>
            <p:cNvSpPr txBox="1"/>
            <p:nvPr/>
          </p:nvSpPr>
          <p:spPr>
            <a:xfrm>
              <a:off x="144" y="912"/>
              <a:ext cx="0" cy="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6" name="Google Shape;16;p1"/>
            <p:cNvSpPr txBox="1"/>
            <p:nvPr/>
          </p:nvSpPr>
          <p:spPr>
            <a:xfrm>
              <a:off x="1077" y="912"/>
              <a:ext cx="0" cy="12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7" name="Google Shape;17;p1"/>
            <p:cNvSpPr txBox="1"/>
            <p:nvPr/>
          </p:nvSpPr>
          <p:spPr>
            <a:xfrm>
              <a:off x="1191" y="912"/>
              <a:ext cx="0" cy="12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8" name="Google Shape;18;p1"/>
            <p:cNvSpPr txBox="1"/>
            <p:nvPr/>
          </p:nvSpPr>
          <p:spPr>
            <a:xfrm>
              <a:off x="1304" y="912"/>
              <a:ext cx="0" cy="12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9" name="Google Shape;19;p1"/>
            <p:cNvSpPr txBox="1"/>
            <p:nvPr/>
          </p:nvSpPr>
          <p:spPr>
            <a:xfrm>
              <a:off x="1418" y="912"/>
              <a:ext cx="0" cy="15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20" name="Google Shape;20;p1"/>
            <p:cNvSpPr txBox="1"/>
            <p:nvPr/>
          </p:nvSpPr>
          <p:spPr>
            <a:xfrm>
              <a:off x="1535" y="912"/>
              <a:ext cx="0" cy="15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cxnSp>
        <p:nvCxnSpPr>
          <p:cNvPr id="21" name="Google Shape;21;p1"/>
          <p:cNvCxnSpPr/>
          <p:nvPr/>
        </p:nvCxnSpPr>
        <p:spPr>
          <a:xfrm>
            <a:off x="266700" y="6172200"/>
            <a:ext cx="8610600" cy="0"/>
          </a:xfrm>
          <a:prstGeom prst="straightConnector1">
            <a:avLst/>
          </a:prstGeom>
          <a:noFill/>
          <a:ln cap="flat" cmpd="sng" w="12700">
            <a:solidFill>
              <a:schemeClr val="lt2"/>
            </a:solidFill>
            <a:prstDash val="solid"/>
            <a:miter lim="800000"/>
            <a:headEnd len="med" w="med" type="none"/>
            <a:tailEnd len="med" w="med" type="none"/>
          </a:ln>
        </p:spPr>
      </p:cxnSp>
      <p:sp>
        <p:nvSpPr>
          <p:cNvPr id="22" name="Google Shape;22;p1"/>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marR="0" rtl="1" algn="l">
              <a:spcBef>
                <a:spcPts val="0"/>
              </a:spcBef>
              <a:spcAft>
                <a:spcPts val="0"/>
              </a:spcAft>
              <a:buSzPts val="1400"/>
              <a:buNone/>
              <a:defRPr b="0" i="0" sz="3900" u="none" cap="none" strike="noStrike">
                <a:solidFill>
                  <a:schemeClr val="lt2"/>
                </a:solidFill>
                <a:latin typeface="Arial"/>
                <a:ea typeface="Arial"/>
                <a:cs typeface="Arial"/>
                <a:sym typeface="Arial"/>
              </a:defRPr>
            </a:lvl1pPr>
            <a:lvl2pPr lvl="1" marR="0" rtl="1" algn="l">
              <a:spcBef>
                <a:spcPts val="0"/>
              </a:spcBef>
              <a:spcAft>
                <a:spcPts val="0"/>
              </a:spcAft>
              <a:buSzPts val="1400"/>
              <a:buNone/>
              <a:defRPr b="0" i="0" sz="3900" u="none" cap="none" strike="noStrike">
                <a:solidFill>
                  <a:schemeClr val="lt2"/>
                </a:solidFill>
                <a:latin typeface="Arial"/>
                <a:ea typeface="Arial"/>
                <a:cs typeface="Arial"/>
                <a:sym typeface="Arial"/>
              </a:defRPr>
            </a:lvl2pPr>
            <a:lvl3pPr lvl="2" marR="0" rtl="1" algn="l">
              <a:spcBef>
                <a:spcPts val="0"/>
              </a:spcBef>
              <a:spcAft>
                <a:spcPts val="0"/>
              </a:spcAft>
              <a:buSzPts val="1400"/>
              <a:buNone/>
              <a:defRPr b="0" i="0" sz="3900" u="none" cap="none" strike="noStrike">
                <a:solidFill>
                  <a:schemeClr val="lt2"/>
                </a:solidFill>
                <a:latin typeface="Arial"/>
                <a:ea typeface="Arial"/>
                <a:cs typeface="Arial"/>
                <a:sym typeface="Arial"/>
              </a:defRPr>
            </a:lvl3pPr>
            <a:lvl4pPr lvl="3" marR="0" rtl="1" algn="l">
              <a:spcBef>
                <a:spcPts val="0"/>
              </a:spcBef>
              <a:spcAft>
                <a:spcPts val="0"/>
              </a:spcAft>
              <a:buSzPts val="1400"/>
              <a:buNone/>
              <a:defRPr b="0" i="0" sz="3900" u="none" cap="none" strike="noStrike">
                <a:solidFill>
                  <a:schemeClr val="lt2"/>
                </a:solidFill>
                <a:latin typeface="Arial"/>
                <a:ea typeface="Arial"/>
                <a:cs typeface="Arial"/>
                <a:sym typeface="Arial"/>
              </a:defRPr>
            </a:lvl4pPr>
            <a:lvl5pPr lvl="4" marR="0" rtl="1" algn="l">
              <a:spcBef>
                <a:spcPts val="0"/>
              </a:spcBef>
              <a:spcAft>
                <a:spcPts val="0"/>
              </a:spcAft>
              <a:buSzPts val="1400"/>
              <a:buNone/>
              <a:defRPr b="0" i="0" sz="3900" u="none" cap="none" strike="noStrike">
                <a:solidFill>
                  <a:schemeClr val="lt2"/>
                </a:solidFill>
                <a:latin typeface="Arial"/>
                <a:ea typeface="Arial"/>
                <a:cs typeface="Arial"/>
                <a:sym typeface="Arial"/>
              </a:defRPr>
            </a:lvl5pPr>
            <a:lvl6pPr lvl="5" marR="0" rtl="1" algn="l">
              <a:spcBef>
                <a:spcPts val="0"/>
              </a:spcBef>
              <a:spcAft>
                <a:spcPts val="0"/>
              </a:spcAft>
              <a:buSzPts val="1400"/>
              <a:buNone/>
              <a:defRPr b="0" i="0" sz="3900" u="none" cap="none" strike="noStrike">
                <a:solidFill>
                  <a:schemeClr val="lt2"/>
                </a:solidFill>
                <a:latin typeface="Arial"/>
                <a:ea typeface="Arial"/>
                <a:cs typeface="Arial"/>
                <a:sym typeface="Arial"/>
              </a:defRPr>
            </a:lvl6pPr>
            <a:lvl7pPr lvl="6" marR="0" rtl="1" algn="l">
              <a:spcBef>
                <a:spcPts val="0"/>
              </a:spcBef>
              <a:spcAft>
                <a:spcPts val="0"/>
              </a:spcAft>
              <a:buSzPts val="1400"/>
              <a:buNone/>
              <a:defRPr b="0" i="0" sz="3900" u="none" cap="none" strike="noStrike">
                <a:solidFill>
                  <a:schemeClr val="lt2"/>
                </a:solidFill>
                <a:latin typeface="Arial"/>
                <a:ea typeface="Arial"/>
                <a:cs typeface="Arial"/>
                <a:sym typeface="Arial"/>
              </a:defRPr>
            </a:lvl7pPr>
            <a:lvl8pPr lvl="7" marR="0" rtl="1" algn="l">
              <a:spcBef>
                <a:spcPts val="0"/>
              </a:spcBef>
              <a:spcAft>
                <a:spcPts val="0"/>
              </a:spcAft>
              <a:buSzPts val="1400"/>
              <a:buNone/>
              <a:defRPr b="0" i="0" sz="3900" u="none" cap="none" strike="noStrike">
                <a:solidFill>
                  <a:schemeClr val="lt2"/>
                </a:solidFill>
                <a:latin typeface="Arial"/>
                <a:ea typeface="Arial"/>
                <a:cs typeface="Arial"/>
                <a:sym typeface="Arial"/>
              </a:defRPr>
            </a:lvl8pPr>
            <a:lvl9pPr lvl="8" marR="0" rtl="1" algn="l">
              <a:spcBef>
                <a:spcPts val="0"/>
              </a:spcBef>
              <a:spcAft>
                <a:spcPts val="0"/>
              </a:spcAft>
              <a:buSzPts val="1400"/>
              <a:buNone/>
              <a:defRPr b="0" i="0" sz="3900" u="none" cap="none" strike="noStrike">
                <a:solidFill>
                  <a:schemeClr val="lt2"/>
                </a:solidFill>
                <a:latin typeface="Arial"/>
                <a:ea typeface="Arial"/>
                <a:cs typeface="Arial"/>
                <a:sym typeface="Arial"/>
              </a:defRPr>
            </a:lvl9pPr>
          </a:lstStyle>
          <a:p/>
        </p:txBody>
      </p:sp>
      <p:sp>
        <p:nvSpPr>
          <p:cNvPr id="23" name="Google Shape;23;p1"/>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lvl1pPr indent="-379730" lvl="0" marL="457200" marR="0" rtl="1" algn="r">
              <a:spcBef>
                <a:spcPts val="560"/>
              </a:spcBef>
              <a:spcAft>
                <a:spcPts val="0"/>
              </a:spcAft>
              <a:buClr>
                <a:schemeClr val="accent1"/>
              </a:buClr>
              <a:buSzPts val="2380"/>
              <a:buFont typeface="Noto Sans Symbols"/>
              <a:buChar char="□"/>
              <a:defRPr b="0" i="0" sz="2800" u="none" cap="none" strike="noStrike">
                <a:solidFill>
                  <a:schemeClr val="lt2"/>
                </a:solidFill>
                <a:latin typeface="Arial"/>
                <a:ea typeface="Arial"/>
                <a:cs typeface="Arial"/>
                <a:sym typeface="Arial"/>
              </a:defRPr>
            </a:lvl1pPr>
            <a:lvl2pPr indent="-339725" lvl="1" marL="914400" marR="0" rtl="1" algn="r">
              <a:spcBef>
                <a:spcPts val="500"/>
              </a:spcBef>
              <a:spcAft>
                <a:spcPts val="0"/>
              </a:spcAft>
              <a:buClr>
                <a:schemeClr val="accent1"/>
              </a:buClr>
              <a:buSzPts val="1750"/>
              <a:buFont typeface="Noto Sans Symbols"/>
              <a:buChar char="■"/>
              <a:defRPr b="0" i="0" sz="2500" u="none" cap="none" strike="noStrike">
                <a:solidFill>
                  <a:schemeClr val="lt2"/>
                </a:solidFill>
                <a:latin typeface="Arial"/>
                <a:ea typeface="Arial"/>
                <a:cs typeface="Arial"/>
                <a:sym typeface="Arial"/>
              </a:defRPr>
            </a:lvl2pPr>
            <a:lvl3pPr indent="-326389" lvl="2" marL="1371600" marR="0" rtl="1" algn="r">
              <a:spcBef>
                <a:spcPts val="440"/>
              </a:spcBef>
              <a:spcAft>
                <a:spcPts val="0"/>
              </a:spcAft>
              <a:buClr>
                <a:schemeClr val="accent1"/>
              </a:buClr>
              <a:buSzPts val="1540"/>
              <a:buFont typeface="Noto Sans Symbols"/>
              <a:buChar char="🞐"/>
              <a:defRPr b="0" i="0" sz="2200" u="none" cap="none" strike="noStrike">
                <a:solidFill>
                  <a:schemeClr val="lt2"/>
                </a:solidFill>
                <a:latin typeface="Arial"/>
                <a:ea typeface="Arial"/>
                <a:cs typeface="Arial"/>
                <a:sym typeface="Arial"/>
              </a:defRPr>
            </a:lvl3pPr>
            <a:lvl4pPr indent="-317500" lvl="3" marL="18288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4pPr>
            <a:lvl5pPr indent="-317500" lvl="4" marL="22860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5pPr>
            <a:lvl6pPr indent="-317500" lvl="5" marL="27432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6pPr>
            <a:lvl7pPr indent="-317500" lvl="6" marL="32004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7pPr>
            <a:lvl8pPr indent="-317500" lvl="7" marL="36576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8pPr>
            <a:lvl9pPr indent="-317500" lvl="8" marL="41148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9pPr>
          </a:lstStyle>
          <a:p/>
        </p:txBody>
      </p:sp>
      <p:sp>
        <p:nvSpPr>
          <p:cNvPr id="24" name="Google Shape;24;p1"/>
          <p:cNvSpPr txBox="1"/>
          <p:nvPr>
            <p:ph idx="10" type="dt"/>
          </p:nvPr>
        </p:nvSpPr>
        <p:spPr>
          <a:xfrm>
            <a:off x="457200" y="6248400"/>
            <a:ext cx="2133600" cy="4572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5" name="Google Shape;25;p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6" name="Google Shape;26;p1"/>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Lst>
  <p:transition spd="med">
    <p:wheel/>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33" name="Shape 33"/>
        <p:cNvGrpSpPr/>
        <p:nvPr/>
      </p:nvGrpSpPr>
      <p:grpSpPr>
        <a:xfrm>
          <a:off x="0" y="0"/>
          <a:ext cx="0" cy="0"/>
          <a:chOff x="0" y="0"/>
          <a:chExt cx="0" cy="0"/>
        </a:xfrm>
      </p:grpSpPr>
      <p:sp>
        <p:nvSpPr>
          <p:cNvPr id="34" name="Google Shape;34;p3"/>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lvl1pPr lvl="0" marR="0" rtl="1" algn="l">
              <a:spcBef>
                <a:spcPts val="0"/>
              </a:spcBef>
              <a:spcAft>
                <a:spcPts val="0"/>
              </a:spcAft>
              <a:buSzPts val="1400"/>
              <a:buNone/>
              <a:defRPr b="0" i="0" sz="3900" u="none" cap="none" strike="noStrike">
                <a:solidFill>
                  <a:schemeClr val="lt2"/>
                </a:solidFill>
                <a:latin typeface="Arial"/>
                <a:ea typeface="Arial"/>
                <a:cs typeface="Arial"/>
                <a:sym typeface="Arial"/>
              </a:defRPr>
            </a:lvl1pPr>
            <a:lvl2pPr lvl="1" marR="0" rtl="1" algn="l">
              <a:spcBef>
                <a:spcPts val="0"/>
              </a:spcBef>
              <a:spcAft>
                <a:spcPts val="0"/>
              </a:spcAft>
              <a:buSzPts val="1400"/>
              <a:buNone/>
              <a:defRPr b="0" i="0" sz="3900" u="none" cap="none" strike="noStrike">
                <a:solidFill>
                  <a:schemeClr val="lt2"/>
                </a:solidFill>
                <a:latin typeface="Arial"/>
                <a:ea typeface="Arial"/>
                <a:cs typeface="Arial"/>
                <a:sym typeface="Arial"/>
              </a:defRPr>
            </a:lvl2pPr>
            <a:lvl3pPr lvl="2" marR="0" rtl="1" algn="l">
              <a:spcBef>
                <a:spcPts val="0"/>
              </a:spcBef>
              <a:spcAft>
                <a:spcPts val="0"/>
              </a:spcAft>
              <a:buSzPts val="1400"/>
              <a:buNone/>
              <a:defRPr b="0" i="0" sz="3900" u="none" cap="none" strike="noStrike">
                <a:solidFill>
                  <a:schemeClr val="lt2"/>
                </a:solidFill>
                <a:latin typeface="Arial"/>
                <a:ea typeface="Arial"/>
                <a:cs typeface="Arial"/>
                <a:sym typeface="Arial"/>
              </a:defRPr>
            </a:lvl3pPr>
            <a:lvl4pPr lvl="3" marR="0" rtl="1" algn="l">
              <a:spcBef>
                <a:spcPts val="0"/>
              </a:spcBef>
              <a:spcAft>
                <a:spcPts val="0"/>
              </a:spcAft>
              <a:buSzPts val="1400"/>
              <a:buNone/>
              <a:defRPr b="0" i="0" sz="3900" u="none" cap="none" strike="noStrike">
                <a:solidFill>
                  <a:schemeClr val="lt2"/>
                </a:solidFill>
                <a:latin typeface="Arial"/>
                <a:ea typeface="Arial"/>
                <a:cs typeface="Arial"/>
                <a:sym typeface="Arial"/>
              </a:defRPr>
            </a:lvl4pPr>
            <a:lvl5pPr lvl="4" marR="0" rtl="1" algn="l">
              <a:spcBef>
                <a:spcPts val="0"/>
              </a:spcBef>
              <a:spcAft>
                <a:spcPts val="0"/>
              </a:spcAft>
              <a:buSzPts val="1400"/>
              <a:buNone/>
              <a:defRPr b="0" i="0" sz="3900" u="none" cap="none" strike="noStrike">
                <a:solidFill>
                  <a:schemeClr val="lt2"/>
                </a:solidFill>
                <a:latin typeface="Arial"/>
                <a:ea typeface="Arial"/>
                <a:cs typeface="Arial"/>
                <a:sym typeface="Arial"/>
              </a:defRPr>
            </a:lvl5pPr>
            <a:lvl6pPr lvl="5" marR="0" rtl="1" algn="l">
              <a:spcBef>
                <a:spcPts val="0"/>
              </a:spcBef>
              <a:spcAft>
                <a:spcPts val="0"/>
              </a:spcAft>
              <a:buSzPts val="1400"/>
              <a:buNone/>
              <a:defRPr b="0" i="0" sz="3900" u="none" cap="none" strike="noStrike">
                <a:solidFill>
                  <a:schemeClr val="lt2"/>
                </a:solidFill>
                <a:latin typeface="Arial"/>
                <a:ea typeface="Arial"/>
                <a:cs typeface="Arial"/>
                <a:sym typeface="Arial"/>
              </a:defRPr>
            </a:lvl6pPr>
            <a:lvl7pPr lvl="6" marR="0" rtl="1" algn="l">
              <a:spcBef>
                <a:spcPts val="0"/>
              </a:spcBef>
              <a:spcAft>
                <a:spcPts val="0"/>
              </a:spcAft>
              <a:buSzPts val="1400"/>
              <a:buNone/>
              <a:defRPr b="0" i="0" sz="3900" u="none" cap="none" strike="noStrike">
                <a:solidFill>
                  <a:schemeClr val="lt2"/>
                </a:solidFill>
                <a:latin typeface="Arial"/>
                <a:ea typeface="Arial"/>
                <a:cs typeface="Arial"/>
                <a:sym typeface="Arial"/>
              </a:defRPr>
            </a:lvl7pPr>
            <a:lvl8pPr lvl="7" marR="0" rtl="1" algn="l">
              <a:spcBef>
                <a:spcPts val="0"/>
              </a:spcBef>
              <a:spcAft>
                <a:spcPts val="0"/>
              </a:spcAft>
              <a:buSzPts val="1400"/>
              <a:buNone/>
              <a:defRPr b="0" i="0" sz="3900" u="none" cap="none" strike="noStrike">
                <a:solidFill>
                  <a:schemeClr val="lt2"/>
                </a:solidFill>
                <a:latin typeface="Arial"/>
                <a:ea typeface="Arial"/>
                <a:cs typeface="Arial"/>
                <a:sym typeface="Arial"/>
              </a:defRPr>
            </a:lvl8pPr>
            <a:lvl9pPr lvl="8" marR="0" rtl="1" algn="l">
              <a:spcBef>
                <a:spcPts val="0"/>
              </a:spcBef>
              <a:spcAft>
                <a:spcPts val="0"/>
              </a:spcAft>
              <a:buSzPts val="1400"/>
              <a:buNone/>
              <a:defRPr b="0" i="0" sz="3900" u="none" cap="none" strike="noStrike">
                <a:solidFill>
                  <a:schemeClr val="lt2"/>
                </a:solidFill>
                <a:latin typeface="Arial"/>
                <a:ea typeface="Arial"/>
                <a:cs typeface="Arial"/>
                <a:sym typeface="Arial"/>
              </a:defRPr>
            </a:lvl9pPr>
          </a:lstStyle>
          <a:p/>
        </p:txBody>
      </p:sp>
      <p:sp>
        <p:nvSpPr>
          <p:cNvPr id="35" name="Google Shape;35;p3"/>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lvl1pPr indent="-379730" lvl="0" marL="457200" marR="0" rtl="1" algn="r">
              <a:spcBef>
                <a:spcPts val="560"/>
              </a:spcBef>
              <a:spcAft>
                <a:spcPts val="0"/>
              </a:spcAft>
              <a:buClr>
                <a:schemeClr val="accent1"/>
              </a:buClr>
              <a:buSzPts val="2380"/>
              <a:buFont typeface="Noto Sans Symbols"/>
              <a:buChar char="□"/>
              <a:defRPr b="0" i="0" sz="2800" u="none" cap="none" strike="noStrike">
                <a:solidFill>
                  <a:schemeClr val="lt2"/>
                </a:solidFill>
                <a:latin typeface="Arial"/>
                <a:ea typeface="Arial"/>
                <a:cs typeface="Arial"/>
                <a:sym typeface="Arial"/>
              </a:defRPr>
            </a:lvl1pPr>
            <a:lvl2pPr indent="-339725" lvl="1" marL="914400" marR="0" rtl="1" algn="r">
              <a:spcBef>
                <a:spcPts val="500"/>
              </a:spcBef>
              <a:spcAft>
                <a:spcPts val="0"/>
              </a:spcAft>
              <a:buClr>
                <a:schemeClr val="accent1"/>
              </a:buClr>
              <a:buSzPts val="1750"/>
              <a:buFont typeface="Noto Sans Symbols"/>
              <a:buChar char="■"/>
              <a:defRPr b="0" i="0" sz="2500" u="none" cap="none" strike="noStrike">
                <a:solidFill>
                  <a:schemeClr val="lt2"/>
                </a:solidFill>
                <a:latin typeface="Arial"/>
                <a:ea typeface="Arial"/>
                <a:cs typeface="Arial"/>
                <a:sym typeface="Arial"/>
              </a:defRPr>
            </a:lvl2pPr>
            <a:lvl3pPr indent="-326389" lvl="2" marL="1371600" marR="0" rtl="1" algn="r">
              <a:spcBef>
                <a:spcPts val="440"/>
              </a:spcBef>
              <a:spcAft>
                <a:spcPts val="0"/>
              </a:spcAft>
              <a:buClr>
                <a:schemeClr val="accent1"/>
              </a:buClr>
              <a:buSzPts val="1540"/>
              <a:buFont typeface="Noto Sans Symbols"/>
              <a:buChar char="🞐"/>
              <a:defRPr b="0" i="0" sz="2200" u="none" cap="none" strike="noStrike">
                <a:solidFill>
                  <a:schemeClr val="lt2"/>
                </a:solidFill>
                <a:latin typeface="Arial"/>
                <a:ea typeface="Arial"/>
                <a:cs typeface="Arial"/>
                <a:sym typeface="Arial"/>
              </a:defRPr>
            </a:lvl3pPr>
            <a:lvl4pPr indent="-317500" lvl="3" marL="18288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4pPr>
            <a:lvl5pPr indent="-317500" lvl="4" marL="22860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5pPr>
            <a:lvl6pPr indent="-317500" lvl="5" marL="27432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6pPr>
            <a:lvl7pPr indent="-317500" lvl="6" marL="32004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7pPr>
            <a:lvl8pPr indent="-317500" lvl="7" marL="36576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8pPr>
            <a:lvl9pPr indent="-317500" lvl="8" marL="4114800" marR="0" rtl="1" algn="r">
              <a:spcBef>
                <a:spcPts val="400"/>
              </a:spcBef>
              <a:spcAft>
                <a:spcPts val="0"/>
              </a:spcAft>
              <a:buClr>
                <a:schemeClr val="accent1"/>
              </a:buClr>
              <a:buSzPts val="1400"/>
              <a:buFont typeface="Noto Sans Symbols"/>
              <a:buChar char="□"/>
              <a:defRPr b="0" i="0" sz="2000" u="none" cap="none" strike="noStrike">
                <a:solidFill>
                  <a:schemeClr val="lt2"/>
                </a:solidFill>
                <a:latin typeface="Arial"/>
                <a:ea typeface="Arial"/>
                <a:cs typeface="Arial"/>
                <a:sym typeface="Arial"/>
              </a:defRPr>
            </a:lvl9pPr>
          </a:lstStyle>
          <a:p/>
        </p:txBody>
      </p:sp>
      <p:sp>
        <p:nvSpPr>
          <p:cNvPr id="36" name="Google Shape;36;p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37" name="Google Shape;37;p3"/>
          <p:cNvSpPr txBox="1"/>
          <p:nvPr>
            <p:ph idx="12" type="sldNum"/>
          </p:nvPr>
        </p:nvSpPr>
        <p:spPr>
          <a:xfrm>
            <a:off x="6553200" y="6248400"/>
            <a:ext cx="21336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1pPr>
            <a:lvl2pPr indent="0" lvl="1"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2pPr>
            <a:lvl3pPr indent="0" lvl="2"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3pPr>
            <a:lvl4pPr indent="0" lvl="3"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4pPr>
            <a:lvl5pPr indent="0" lvl="4"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5pPr>
            <a:lvl6pPr indent="0" lvl="5"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6pPr>
            <a:lvl7pPr indent="0" lvl="6"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7pPr>
            <a:lvl8pPr indent="0" lvl="7"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8pPr>
            <a:lvl9pPr indent="0" lvl="8" marL="0" marR="0" rtl="0" algn="r">
              <a:lnSpc>
                <a:spcPct val="100000"/>
              </a:lnSpc>
              <a:spcBef>
                <a:spcPts val="0"/>
              </a:spcBef>
              <a:spcAft>
                <a:spcPts val="0"/>
              </a:spcAft>
              <a:buClr>
                <a:schemeClr val="lt2"/>
              </a:buClr>
              <a:buSzPts val="1200"/>
              <a:buFont typeface="Arial"/>
              <a:buNone/>
              <a:defRPr b="0" i="0" sz="1200" u="non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cxnSp>
        <p:nvCxnSpPr>
          <p:cNvPr id="38" name="Google Shape;38;p3"/>
          <p:cNvCxnSpPr/>
          <p:nvPr/>
        </p:nvCxnSpPr>
        <p:spPr>
          <a:xfrm>
            <a:off x="266700" y="6172200"/>
            <a:ext cx="8610600" cy="0"/>
          </a:xfrm>
          <a:prstGeom prst="straightConnector1">
            <a:avLst/>
          </a:prstGeom>
          <a:noFill/>
          <a:ln cap="flat" cmpd="sng" w="12700">
            <a:solidFill>
              <a:schemeClr val="lt2"/>
            </a:solidFill>
            <a:prstDash val="solid"/>
            <a:miter lim="800000"/>
            <a:headEnd len="med" w="med" type="none"/>
            <a:tailEnd len="med" w="med" type="none"/>
          </a:ln>
        </p:spPr>
      </p:cxnSp>
      <p:cxnSp>
        <p:nvCxnSpPr>
          <p:cNvPr id="39" name="Google Shape;39;p3"/>
          <p:cNvCxnSpPr/>
          <p:nvPr/>
        </p:nvCxnSpPr>
        <p:spPr>
          <a:xfrm>
            <a:off x="228600" y="304800"/>
            <a:ext cx="8610600" cy="0"/>
          </a:xfrm>
          <a:prstGeom prst="straightConnector1">
            <a:avLst/>
          </a:prstGeom>
          <a:noFill/>
          <a:ln cap="flat" cmpd="sng" w="76200">
            <a:solidFill>
              <a:schemeClr val="lt2"/>
            </a:solidFill>
            <a:prstDash val="solid"/>
            <a:miter lim="800000"/>
            <a:headEnd len="med" w="med" type="none"/>
            <a:tailEnd len="med" w="med" type="none"/>
          </a:ln>
        </p:spPr>
      </p:cxnSp>
      <p:grpSp>
        <p:nvGrpSpPr>
          <p:cNvPr id="40" name="Google Shape;40;p3"/>
          <p:cNvGrpSpPr/>
          <p:nvPr/>
        </p:nvGrpSpPr>
        <p:grpSpPr>
          <a:xfrm>
            <a:off x="228600" y="457200"/>
            <a:ext cx="1203325" cy="1428750"/>
            <a:chOff x="144" y="288"/>
            <a:chExt cx="758" cy="900"/>
          </a:xfrm>
        </p:grpSpPr>
        <p:sp>
          <p:nvSpPr>
            <p:cNvPr id="41" name="Google Shape;41;p3"/>
            <p:cNvSpPr txBox="1"/>
            <p:nvPr/>
          </p:nvSpPr>
          <p:spPr>
            <a:xfrm>
              <a:off x="589" y="288"/>
              <a:ext cx="0" cy="6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2" name="Google Shape;42;p3"/>
            <p:cNvSpPr txBox="1"/>
            <p:nvPr/>
          </p:nvSpPr>
          <p:spPr>
            <a:xfrm>
              <a:off x="526" y="288"/>
              <a:ext cx="0" cy="6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3" name="Google Shape;43;p3"/>
            <p:cNvSpPr txBox="1"/>
            <p:nvPr/>
          </p:nvSpPr>
          <p:spPr>
            <a:xfrm>
              <a:off x="462" y="288"/>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4" name="Google Shape;44;p3"/>
            <p:cNvSpPr txBox="1"/>
            <p:nvPr/>
          </p:nvSpPr>
          <p:spPr>
            <a:xfrm>
              <a:off x="398" y="288"/>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5" name="Google Shape;45;p3"/>
            <p:cNvSpPr txBox="1"/>
            <p:nvPr/>
          </p:nvSpPr>
          <p:spPr>
            <a:xfrm>
              <a:off x="335" y="288"/>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6" name="Google Shape;46;p3"/>
            <p:cNvSpPr txBox="1"/>
            <p:nvPr/>
          </p:nvSpPr>
          <p:spPr>
            <a:xfrm>
              <a:off x="271" y="288"/>
              <a:ext cx="0" cy="30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7" name="Google Shape;47;p3"/>
            <p:cNvSpPr txBox="1"/>
            <p:nvPr/>
          </p:nvSpPr>
          <p:spPr>
            <a:xfrm>
              <a:off x="207" y="288"/>
              <a:ext cx="0" cy="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8" name="Google Shape;48;p3"/>
            <p:cNvSpPr txBox="1"/>
            <p:nvPr/>
          </p:nvSpPr>
          <p:spPr>
            <a:xfrm>
              <a:off x="144" y="288"/>
              <a:ext cx="0" cy="0"/>
            </a:xfrm>
            <a:prstGeom prst="rect">
              <a:avLst/>
            </a:prstGeom>
            <a:solidFill>
              <a:schemeClr val="dk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49" name="Google Shape;49;p3"/>
            <p:cNvSpPr txBox="1"/>
            <p:nvPr/>
          </p:nvSpPr>
          <p:spPr>
            <a:xfrm>
              <a:off x="653" y="288"/>
              <a:ext cx="0" cy="6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50" name="Google Shape;50;p3"/>
            <p:cNvSpPr txBox="1"/>
            <p:nvPr/>
          </p:nvSpPr>
          <p:spPr>
            <a:xfrm>
              <a:off x="715" y="288"/>
              <a:ext cx="0" cy="6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51" name="Google Shape;51;p3"/>
            <p:cNvSpPr txBox="1"/>
            <p:nvPr/>
          </p:nvSpPr>
          <p:spPr>
            <a:xfrm>
              <a:off x="776" y="288"/>
              <a:ext cx="0" cy="6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52" name="Google Shape;52;p3"/>
            <p:cNvSpPr txBox="1"/>
            <p:nvPr/>
          </p:nvSpPr>
          <p:spPr>
            <a:xfrm>
              <a:off x="839" y="288"/>
              <a:ext cx="0" cy="9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53" name="Google Shape;53;p3"/>
            <p:cNvSpPr txBox="1"/>
            <p:nvPr/>
          </p:nvSpPr>
          <p:spPr>
            <a:xfrm>
              <a:off x="902" y="288"/>
              <a:ext cx="0" cy="9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sp>
        <p:nvSpPr>
          <p:cNvPr id="54" name="Google Shape;54;p3"/>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1" algn="r">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wheel/>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0.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1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hyperlink" Target="http://slide.xml" TargetMode="External"/><Relationship Id="rId4" Type="http://schemas.openxmlformats.org/officeDocument/2006/relationships/hyperlink" Target="http://slide.xml" TargetMode="External"/><Relationship Id="rId5" Type="http://schemas.openxmlformats.org/officeDocument/2006/relationships/hyperlink" Target="http://slide.xml" TargetMode="External"/><Relationship Id="rId6" Type="http://schemas.openxmlformats.org/officeDocument/2006/relationships/hyperlink" Target="http://slide.xml" TargetMode="External"/><Relationship Id="rId7" Type="http://schemas.openxmlformats.org/officeDocument/2006/relationships/hyperlink" Target="http://slide.xml" TargetMode="External"/><Relationship Id="rId8" Type="http://schemas.openxmlformats.org/officeDocument/2006/relationships/hyperlink" Target="http://slide.xm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hyperlink" Target="http://slide.xml" TargetMode="External"/><Relationship Id="rId4" Type="http://schemas.openxmlformats.org/officeDocument/2006/relationships/hyperlink" Target="http://slide.x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1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pic>
        <p:nvPicPr>
          <p:cNvPr descr="NewTech (104)" id="134" name="Google Shape;134;p16"/>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135" name="Google Shape;135;p16"/>
          <p:cNvSpPr txBox="1"/>
          <p:nvPr/>
        </p:nvSpPr>
        <p:spPr>
          <a:xfrm>
            <a:off x="1219200" y="0"/>
            <a:ext cx="6629400" cy="390840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Clr>
                <a:srgbClr val="FF0000"/>
              </a:buClr>
              <a:buSzPts val="3600"/>
              <a:buFont typeface="Trebuchet MS"/>
              <a:buNone/>
            </a:pPr>
            <a:r>
              <a:rPr b="1" i="0" lang="en-US" sz="3600" u="none">
                <a:solidFill>
                  <a:srgbClr val="FF0000"/>
                </a:solidFill>
                <a:latin typeface="Trebuchet MS"/>
                <a:ea typeface="Trebuchet MS"/>
                <a:cs typeface="Trebuchet MS"/>
                <a:sym typeface="Trebuchet MS"/>
              </a:rPr>
              <a:t>دانشگاه فرهنگيان</a:t>
            </a:r>
            <a:endParaRPr/>
          </a:p>
          <a:p>
            <a:pPr indent="0" lvl="0" marL="0" marR="0" rtl="0" algn="ctr">
              <a:lnSpc>
                <a:spcPct val="150000"/>
              </a:lnSpc>
              <a:spcBef>
                <a:spcPts val="0"/>
              </a:spcBef>
              <a:spcAft>
                <a:spcPts val="0"/>
              </a:spcAft>
              <a:buClr>
                <a:srgbClr val="00B050"/>
              </a:buClr>
              <a:buSzPts val="3600"/>
              <a:buFont typeface="Trebuchet MS"/>
              <a:buNone/>
            </a:pPr>
            <a:r>
              <a:rPr b="1" i="0" lang="en-US" sz="3600" u="none">
                <a:solidFill>
                  <a:srgbClr val="00B050"/>
                </a:solidFill>
                <a:latin typeface="Trebuchet MS"/>
                <a:ea typeface="Trebuchet MS"/>
                <a:cs typeface="Trebuchet MS"/>
                <a:sym typeface="Trebuchet MS"/>
              </a:rPr>
              <a:t>گروه  علوم تربيتي</a:t>
            </a:r>
            <a:endParaRPr/>
          </a:p>
          <a:p>
            <a:pPr indent="0" lvl="0" marL="0" marR="0" rtl="0" algn="ctr">
              <a:lnSpc>
                <a:spcPct val="150000"/>
              </a:lnSpc>
              <a:spcBef>
                <a:spcPts val="0"/>
              </a:spcBef>
              <a:spcAft>
                <a:spcPts val="0"/>
              </a:spcAft>
              <a:buClr>
                <a:schemeClr val="lt1"/>
              </a:buClr>
              <a:buSzPts val="2800"/>
              <a:buFont typeface="Arial"/>
              <a:buNone/>
            </a:pPr>
            <a:r>
              <a:t/>
            </a:r>
            <a:endParaRPr b="1" i="0" sz="2800" u="none">
              <a:solidFill>
                <a:srgbClr val="0000FF"/>
              </a:solidFill>
              <a:latin typeface="Trebuchet MS"/>
              <a:ea typeface="Trebuchet MS"/>
              <a:cs typeface="Trebuchet MS"/>
              <a:sym typeface="Trebuchet MS"/>
            </a:endParaRPr>
          </a:p>
          <a:p>
            <a:pPr indent="0" lvl="0" marL="0" marR="0" rtl="0" algn="ctr">
              <a:lnSpc>
                <a:spcPct val="150000"/>
              </a:lnSpc>
              <a:spcBef>
                <a:spcPts val="0"/>
              </a:spcBef>
              <a:spcAft>
                <a:spcPts val="0"/>
              </a:spcAft>
              <a:buClr>
                <a:srgbClr val="0000FF"/>
              </a:buClr>
              <a:buSzPts val="2800"/>
              <a:buFont typeface="Trebuchet MS"/>
              <a:buNone/>
            </a:pPr>
            <a:r>
              <a:rPr b="1" i="0" lang="en-US" sz="2800" u="none">
                <a:solidFill>
                  <a:srgbClr val="0000FF"/>
                </a:solidFill>
                <a:latin typeface="Trebuchet MS"/>
                <a:ea typeface="Trebuchet MS"/>
                <a:cs typeface="Trebuchet MS"/>
                <a:sym typeface="Trebuchet MS"/>
              </a:rPr>
              <a:t>درس : نظریه های انگیزش در آموزش و پرورش </a:t>
            </a:r>
            <a:endParaRPr b="1" i="0" sz="2800" u="none">
              <a:solidFill>
                <a:srgbClr val="0000FF"/>
              </a:solidFill>
              <a:latin typeface="Trebuchet MS"/>
              <a:ea typeface="Trebuchet MS"/>
              <a:cs typeface="Trebuchet MS"/>
              <a:sym typeface="Trebuchet MS"/>
            </a:endParaRPr>
          </a:p>
          <a:p>
            <a:pPr indent="0" lvl="0" marL="0" marR="0" rtl="0" algn="ctr">
              <a:lnSpc>
                <a:spcPct val="100000"/>
              </a:lnSpc>
              <a:spcBef>
                <a:spcPts val="0"/>
              </a:spcBef>
              <a:spcAft>
                <a:spcPts val="0"/>
              </a:spcAft>
              <a:buClr>
                <a:schemeClr val="lt1"/>
              </a:buClr>
              <a:buSzPts val="2800"/>
              <a:buFont typeface="Arial"/>
              <a:buNone/>
            </a:pPr>
            <a:r>
              <a:t/>
            </a:r>
            <a:endParaRPr b="1" i="0" sz="2800" u="none">
              <a:solidFill>
                <a:srgbClr val="002164"/>
              </a:solidFill>
              <a:latin typeface="Trebuchet MS"/>
              <a:ea typeface="Trebuchet MS"/>
              <a:cs typeface="Trebuchet MS"/>
              <a:sym typeface="Trebuchet MS"/>
            </a:endParaRPr>
          </a:p>
          <a:p>
            <a:pPr indent="0" lvl="0" marL="0" marR="0" rtl="1" algn="r">
              <a:lnSpc>
                <a:spcPct val="100000"/>
              </a:lnSpc>
              <a:spcBef>
                <a:spcPts val="0"/>
              </a:spcBef>
              <a:spcAft>
                <a:spcPts val="0"/>
              </a:spcAft>
              <a:buNone/>
            </a:pPr>
            <a:r>
              <a:t/>
            </a:r>
            <a:endParaRPr b="1" i="0" sz="2800" u="none">
              <a:solidFill>
                <a:srgbClr val="002164"/>
              </a:solidFill>
              <a:latin typeface="Trebuchet MS"/>
              <a:ea typeface="Trebuchet MS"/>
              <a:cs typeface="Trebuchet MS"/>
              <a:sym typeface="Trebuchet MS"/>
            </a:endParaRPr>
          </a:p>
        </p:txBody>
      </p:sp>
      <p:sp>
        <p:nvSpPr>
          <p:cNvPr id="136" name="Google Shape;136;p16"/>
          <p:cNvSpPr txBox="1"/>
          <p:nvPr/>
        </p:nvSpPr>
        <p:spPr>
          <a:xfrm>
            <a:off x="2286000" y="404812"/>
            <a:ext cx="4572000" cy="5678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a:solidFill>
                <a:srgbClr val="002164"/>
              </a:solidFill>
              <a:latin typeface="Trebuchet MS"/>
              <a:ea typeface="Trebuchet MS"/>
              <a:cs typeface="Trebuchet MS"/>
              <a:sym typeface="Trebuchet MS"/>
            </a:endParaRPr>
          </a:p>
          <a:p>
            <a:pPr indent="0" lvl="0" marL="0" marR="0" rtl="0" algn="l">
              <a:lnSpc>
                <a:spcPct val="100000"/>
              </a:lnSpc>
              <a:spcBef>
                <a:spcPts val="1200"/>
              </a:spcBef>
              <a:spcAft>
                <a:spcPts val="0"/>
              </a:spcAft>
              <a:buClr>
                <a:schemeClr val="lt1"/>
              </a:buClr>
              <a:buSzPts val="3200"/>
              <a:buFont typeface="Arial"/>
              <a:buNone/>
            </a:pPr>
            <a:r>
              <a:t/>
            </a:r>
            <a:endParaRPr b="0" i="0" sz="3200" u="none">
              <a:solidFill>
                <a:srgbClr val="002164"/>
              </a:solidFill>
              <a:latin typeface="Trebuchet MS"/>
              <a:ea typeface="Trebuchet MS"/>
              <a:cs typeface="Trebuchet MS"/>
              <a:sym typeface="Trebuchet MS"/>
            </a:endParaRPr>
          </a:p>
          <a:p>
            <a:pPr indent="0" lvl="0" marL="0" marR="0" rtl="0" algn="l">
              <a:lnSpc>
                <a:spcPct val="100000"/>
              </a:lnSpc>
              <a:spcBef>
                <a:spcPts val="1200"/>
              </a:spcBef>
              <a:spcAft>
                <a:spcPts val="0"/>
              </a:spcAft>
              <a:buClr>
                <a:schemeClr val="lt1"/>
              </a:buClr>
              <a:buSzPts val="3200"/>
              <a:buFont typeface="Arial"/>
              <a:buNone/>
            </a:pPr>
            <a:r>
              <a:t/>
            </a:r>
            <a:endParaRPr b="0" i="0" sz="3200" u="none">
              <a:solidFill>
                <a:srgbClr val="002164"/>
              </a:solidFill>
              <a:latin typeface="Trebuchet MS"/>
              <a:ea typeface="Trebuchet MS"/>
              <a:cs typeface="Trebuchet MS"/>
              <a:sym typeface="Trebuchet MS"/>
            </a:endParaRPr>
          </a:p>
          <a:p>
            <a:pPr indent="0" lvl="0" marL="0" marR="0" rtl="0" algn="l">
              <a:lnSpc>
                <a:spcPct val="100000"/>
              </a:lnSpc>
              <a:spcBef>
                <a:spcPts val="1200"/>
              </a:spcBef>
              <a:spcAft>
                <a:spcPts val="0"/>
              </a:spcAft>
              <a:buClr>
                <a:schemeClr val="lt1"/>
              </a:buClr>
              <a:buSzPts val="3200"/>
              <a:buFont typeface="Arial"/>
              <a:buNone/>
            </a:pPr>
            <a:r>
              <a:t/>
            </a:r>
            <a:endParaRPr b="0" i="0" sz="3200" u="none">
              <a:solidFill>
                <a:srgbClr val="002164"/>
              </a:solidFill>
              <a:latin typeface="Trebuchet MS"/>
              <a:ea typeface="Trebuchet MS"/>
              <a:cs typeface="Trebuchet MS"/>
              <a:sym typeface="Trebuchet MS"/>
            </a:endParaRPr>
          </a:p>
          <a:p>
            <a:pPr indent="0" lvl="0" marL="0" marR="0" rtl="0" algn="ctr">
              <a:lnSpc>
                <a:spcPct val="100000"/>
              </a:lnSpc>
              <a:spcBef>
                <a:spcPts val="1200"/>
              </a:spcBef>
              <a:spcAft>
                <a:spcPts val="0"/>
              </a:spcAft>
              <a:buClr>
                <a:schemeClr val="lt1"/>
              </a:buClr>
              <a:buSzPts val="3200"/>
              <a:buFont typeface="Arial"/>
              <a:buNone/>
            </a:pPr>
            <a:r>
              <a:t/>
            </a:r>
            <a:endParaRPr b="0" i="0" sz="3200" u="none">
              <a:solidFill>
                <a:srgbClr val="002164"/>
              </a:solidFill>
              <a:latin typeface="Trebuchet MS"/>
              <a:ea typeface="Trebuchet MS"/>
              <a:cs typeface="Trebuchet MS"/>
              <a:sym typeface="Trebuchet MS"/>
            </a:endParaRPr>
          </a:p>
          <a:p>
            <a:pPr indent="0" lvl="0" marL="0" marR="0" rtl="0" algn="ctr">
              <a:lnSpc>
                <a:spcPct val="100000"/>
              </a:lnSpc>
              <a:spcBef>
                <a:spcPts val="1200"/>
              </a:spcBef>
              <a:spcAft>
                <a:spcPts val="0"/>
              </a:spcAft>
              <a:buClr>
                <a:schemeClr val="lt1"/>
              </a:buClr>
              <a:buSzPts val="3200"/>
              <a:buFont typeface="Arial"/>
              <a:buNone/>
            </a:pPr>
            <a:r>
              <a:t/>
            </a:r>
            <a:endParaRPr b="0" i="0" sz="3200" u="none">
              <a:solidFill>
                <a:srgbClr val="002164"/>
              </a:solidFill>
              <a:latin typeface="Trebuchet MS"/>
              <a:ea typeface="Trebuchet MS"/>
              <a:cs typeface="Trebuchet MS"/>
              <a:sym typeface="Trebuchet MS"/>
            </a:endParaRPr>
          </a:p>
          <a:p>
            <a:pPr indent="0" lvl="0" marL="0" marR="0" rtl="0" algn="ctr">
              <a:lnSpc>
                <a:spcPct val="100000"/>
              </a:lnSpc>
              <a:spcBef>
                <a:spcPts val="1800"/>
              </a:spcBef>
              <a:spcAft>
                <a:spcPts val="0"/>
              </a:spcAft>
              <a:buClr>
                <a:srgbClr val="C00000"/>
              </a:buClr>
              <a:buSzPts val="2800"/>
              <a:buFont typeface="Arial"/>
              <a:buNone/>
            </a:pPr>
            <a:r>
              <a:rPr b="1" i="0" lang="en-US" sz="2800" u="none">
                <a:solidFill>
                  <a:srgbClr val="C00000"/>
                </a:solidFill>
                <a:latin typeface="Arial"/>
                <a:ea typeface="Arial"/>
                <a:cs typeface="Arial"/>
                <a:sym typeface="Arial"/>
              </a:rPr>
              <a:t>ارائه دهنده : </a:t>
            </a:r>
            <a:endParaRPr/>
          </a:p>
          <a:p>
            <a:pPr indent="0" lvl="0" marL="0" marR="0" rtl="0" algn="ctr">
              <a:lnSpc>
                <a:spcPct val="100000"/>
              </a:lnSpc>
              <a:spcBef>
                <a:spcPts val="2400"/>
              </a:spcBef>
              <a:spcAft>
                <a:spcPts val="0"/>
              </a:spcAft>
              <a:buClr>
                <a:srgbClr val="FF9900"/>
              </a:buClr>
              <a:buSzPts val="2800"/>
              <a:buFont typeface="Arial"/>
              <a:buNone/>
            </a:pPr>
            <a:r>
              <a:rPr b="1" i="0" lang="en-US" sz="2800" u="none">
                <a:solidFill>
                  <a:srgbClr val="FF9900"/>
                </a:solidFill>
                <a:latin typeface="Arial"/>
                <a:ea typeface="Arial"/>
                <a:cs typeface="Arial"/>
                <a:sym typeface="Arial"/>
              </a:rPr>
              <a:t> دکتر خديوي  </a:t>
            </a:r>
            <a:endParaRPr/>
          </a:p>
          <a:p>
            <a:pPr indent="0" lvl="0" marL="0" marR="0" rtl="1" algn="r">
              <a:lnSpc>
                <a:spcPct val="100000"/>
              </a:lnSpc>
              <a:spcBef>
                <a:spcPts val="1200"/>
              </a:spcBef>
              <a:spcAft>
                <a:spcPts val="0"/>
              </a:spcAft>
              <a:buNone/>
            </a:pPr>
            <a:r>
              <a:t/>
            </a:r>
            <a:endParaRPr b="1" i="0" sz="2800" u="none">
              <a:solidFill>
                <a:srgbClr val="FF9900"/>
              </a:solidFill>
              <a:latin typeface="Arial"/>
              <a:ea typeface="Arial"/>
              <a:cs typeface="Arial"/>
              <a:sym typeface="Arial"/>
            </a:endParaRPr>
          </a:p>
        </p:txBody>
      </p:sp>
    </p:spTree>
  </p:cSld>
  <p:clrMapOvr>
    <a:masterClrMapping/>
  </p:clrMapOvr>
  <p:transition spd="med">
    <p:wheel/>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25"/>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0" i="0" lang="en-US" sz="3900" u="none">
                <a:solidFill>
                  <a:schemeClr val="lt2"/>
                </a:solidFill>
                <a:latin typeface="Arial"/>
                <a:ea typeface="Arial"/>
                <a:cs typeface="Arial"/>
                <a:sym typeface="Arial"/>
              </a:rPr>
              <a:t>انگيزه</a:t>
            </a:r>
            <a:endParaRPr/>
          </a:p>
        </p:txBody>
      </p:sp>
      <p:sp>
        <p:nvSpPr>
          <p:cNvPr id="204" name="Google Shape;204;p25"/>
          <p:cNvSpPr txBox="1"/>
          <p:nvPr>
            <p:ph idx="1" type="body"/>
          </p:nvPr>
        </p:nvSpPr>
        <p:spPr>
          <a:xfrm>
            <a:off x="5219700" y="1700212"/>
            <a:ext cx="3440100" cy="43959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«انگيزه حالتي دروني است كه رفتار را به سمت يك مقصد سوق مي‌دهد، فعال مي‌كند، يا به حركت در مي‌آورد (پس انگيزش است) و نيز آن را هدايت مي‌كند يا در جهت خاصي پيش مي‌برد». </a:t>
            </a:r>
            <a:endParaRPr/>
          </a:p>
        </p:txBody>
      </p:sp>
      <p:pic>
        <p:nvPicPr>
          <p:cNvPr descr="انگيزه2" id="205" name="Google Shape;205;p25"/>
          <p:cNvPicPr preferRelativeResize="0"/>
          <p:nvPr>
            <p:ph idx="1" type="body"/>
          </p:nvPr>
        </p:nvPicPr>
        <p:blipFill rotWithShape="1">
          <a:blip r:embed="rId3">
            <a:alphaModFix/>
          </a:blip>
          <a:srcRect b="0" l="0" r="0" t="0"/>
          <a:stretch/>
        </p:blipFill>
        <p:spPr>
          <a:xfrm>
            <a:off x="0" y="0"/>
            <a:ext cx="4932300" cy="6858000"/>
          </a:xfrm>
          <a:prstGeom prst="rect">
            <a:avLst/>
          </a:prstGeom>
          <a:noFill/>
          <a:ln>
            <a:noFill/>
          </a:ln>
        </p:spPr>
      </p:pic>
    </p:spTree>
  </p:cSld>
  <p:clrMapOvr>
    <a:masterClrMapping/>
  </p:clrMapOvr>
  <p:transition spd="med">
    <p:wheel/>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9" name="Shape 209"/>
        <p:cNvGrpSpPr/>
        <p:nvPr/>
      </p:nvGrpSpPr>
      <p:grpSpPr>
        <a:xfrm>
          <a:off x="0" y="0"/>
          <a:ext cx="0" cy="0"/>
          <a:chOff x="0" y="0"/>
          <a:chExt cx="0" cy="0"/>
        </a:xfrm>
      </p:grpSpPr>
      <p:sp>
        <p:nvSpPr>
          <p:cNvPr id="210" name="Google Shape;210;p26"/>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1" i="1" lang="en-US" sz="3900" u="none">
                <a:solidFill>
                  <a:schemeClr val="lt2"/>
                </a:solidFill>
                <a:latin typeface="Arial"/>
                <a:ea typeface="Arial"/>
                <a:cs typeface="Arial"/>
                <a:sym typeface="Arial"/>
              </a:rPr>
              <a:t>فرايند اساسي انگيزش</a:t>
            </a:r>
            <a:r>
              <a:rPr b="0" i="0" lang="en-US" sz="3900" u="none">
                <a:solidFill>
                  <a:schemeClr val="lt2"/>
                </a:solidFill>
                <a:latin typeface="Arial"/>
                <a:ea typeface="Arial"/>
                <a:cs typeface="Arial"/>
                <a:sym typeface="Arial"/>
              </a:rPr>
              <a:t> </a:t>
            </a:r>
            <a:endParaRPr/>
          </a:p>
        </p:txBody>
      </p:sp>
      <p:pic>
        <p:nvPicPr>
          <p:cNvPr descr="فرآيند اساسي انگيزش" id="211" name="Google Shape;211;p26"/>
          <p:cNvPicPr preferRelativeResize="0"/>
          <p:nvPr>
            <p:ph idx="1" type="body"/>
          </p:nvPr>
        </p:nvPicPr>
        <p:blipFill rotWithShape="1">
          <a:blip r:embed="rId3">
            <a:alphaModFix/>
          </a:blip>
          <a:srcRect b="0" l="0" r="0" t="0"/>
          <a:stretch/>
        </p:blipFill>
        <p:spPr>
          <a:xfrm>
            <a:off x="1676400" y="1998662"/>
            <a:ext cx="7010400" cy="3887700"/>
          </a:xfrm>
          <a:prstGeom prst="rect">
            <a:avLst/>
          </a:prstGeom>
          <a:noFill/>
          <a:ln>
            <a:noFill/>
          </a:ln>
        </p:spPr>
      </p:pic>
    </p:spTree>
  </p:cSld>
  <p:clrMapOvr>
    <a:masterClrMapping/>
  </p:clrMapOvr>
  <p:transition spd="med">
    <p:wheel/>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27"/>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نيازها</a:t>
            </a:r>
            <a:endParaRPr/>
          </a:p>
        </p:txBody>
      </p:sp>
      <p:sp>
        <p:nvSpPr>
          <p:cNvPr id="217" name="Google Shape;217;p27"/>
          <p:cNvSpPr txBox="1"/>
          <p:nvPr>
            <p:ph idx="1" type="body"/>
          </p:nvPr>
        </p:nvSpPr>
        <p:spPr>
          <a:xfrm>
            <a:off x="4643437" y="1484312"/>
            <a:ext cx="4043400" cy="4611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بهترين تك واژه براي تعريف نياز، كمبود به مفهوم تمايل انسان به سكون داخلي </a:t>
            </a:r>
            <a:r>
              <a:rPr b="0" i="0" lang="en-US" sz="3200" u="none">
                <a:solidFill>
                  <a:schemeClr val="lt2"/>
                </a:solidFill>
                <a:latin typeface="Arial"/>
                <a:ea typeface="Arial"/>
                <a:cs typeface="Arial"/>
                <a:sym typeface="Arial"/>
              </a:rPr>
              <a:t>Homeostatic</a:t>
            </a:r>
            <a:r>
              <a:rPr b="1" i="0" lang="en-US" sz="3200" u="none">
                <a:solidFill>
                  <a:schemeClr val="lt2"/>
                </a:solidFill>
                <a:latin typeface="Arial"/>
                <a:ea typeface="Arial"/>
                <a:cs typeface="Arial"/>
                <a:sym typeface="Arial"/>
              </a:rPr>
              <a:t>است. نيازها هنگامي ايجاد مي‌شود كه يك عدم تعادل فيزيولوژيكي يا روان‌شناختي وجود داشته باشد </a:t>
            </a:r>
            <a:br>
              <a:rPr b="1" i="0" lang="en-US" sz="3200" u="none">
                <a:solidFill>
                  <a:schemeClr val="lt2"/>
                </a:solidFill>
                <a:latin typeface="Arial"/>
                <a:ea typeface="Arial"/>
                <a:cs typeface="Arial"/>
                <a:sym typeface="Arial"/>
              </a:rPr>
            </a:br>
            <a:endParaRPr/>
          </a:p>
        </p:txBody>
      </p:sp>
      <p:pic>
        <p:nvPicPr>
          <p:cNvPr descr="انگيزه" id="218" name="Google Shape;218;p27"/>
          <p:cNvPicPr preferRelativeResize="0"/>
          <p:nvPr>
            <p:ph idx="1" type="body"/>
          </p:nvPr>
        </p:nvPicPr>
        <p:blipFill rotWithShape="1">
          <a:blip r:embed="rId3">
            <a:alphaModFix/>
          </a:blip>
          <a:srcRect b="0" l="0" r="0" t="0"/>
          <a:stretch/>
        </p:blipFill>
        <p:spPr>
          <a:xfrm>
            <a:off x="0" y="0"/>
            <a:ext cx="4427400" cy="6858000"/>
          </a:xfrm>
          <a:prstGeom prst="rect">
            <a:avLst/>
          </a:prstGeom>
          <a:noFill/>
          <a:ln>
            <a:noFill/>
          </a:ln>
        </p:spPr>
      </p:pic>
    </p:spTree>
  </p:cSld>
  <p:clrMapOvr>
    <a:masterClrMapping/>
  </p:clrMapOvr>
  <p:transition spd="med">
    <p:wheel/>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28"/>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سائق‌ها</a:t>
            </a:r>
            <a:endParaRPr/>
          </a:p>
        </p:txBody>
      </p:sp>
      <p:sp>
        <p:nvSpPr>
          <p:cNvPr id="224" name="Google Shape;224;p28"/>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سائق‌ها يا انگيزه‌ها، براي سبك كردن نيازها مطرح مي‌شوند. سائق را مي‌توان به زبان ساده كمبود جهت‌دار تعريف كرد </a:t>
            </a:r>
            <a:endParaRPr/>
          </a:p>
          <a:p>
            <a:pPr indent="-342900" lvl="0" marL="342900" rtl="1" algn="r">
              <a:lnSpc>
                <a:spcPct val="10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مثال‌هاي مربوط به نيازهاي غذا و آب،به سائق‌هاي گرسنگي و تشنگي تبديل مي‌شوند، و نياز به دوستان، سائقي براي تعلق خاطر محسوب مي‌شود. </a:t>
            </a:r>
            <a:endParaRPr/>
          </a:p>
        </p:txBody>
      </p:sp>
    </p:spTree>
  </p:cSld>
  <p:clrMapOvr>
    <a:masterClrMapping/>
  </p:clrMapOvr>
  <p:transition spd="med">
    <p:wheel/>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29"/>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تقسيم‌بندي انگيزه‌ها</a:t>
            </a:r>
            <a:endParaRPr/>
          </a:p>
        </p:txBody>
      </p:sp>
      <p:sp>
        <p:nvSpPr>
          <p:cNvPr id="230" name="Google Shape;230;p29"/>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267335" lvl="0" marL="342900" rtl="1" algn="r">
              <a:lnSpc>
                <a:spcPct val="80000"/>
              </a:lnSpc>
              <a:spcBef>
                <a:spcPts val="0"/>
              </a:spcBef>
              <a:spcAft>
                <a:spcPts val="0"/>
              </a:spcAft>
              <a:buClr>
                <a:schemeClr val="accent1"/>
              </a:buClr>
              <a:buSzPts val="1190"/>
              <a:buFont typeface="Noto Sans Symbols"/>
              <a:buNone/>
            </a:pPr>
            <a:r>
              <a:t/>
            </a:r>
            <a:endParaRPr b="0" i="0" sz="1400" u="none">
              <a:solidFill>
                <a:schemeClr val="lt2"/>
              </a:solidFill>
              <a:latin typeface="Arial"/>
              <a:ea typeface="Arial"/>
              <a:cs typeface="Arial"/>
              <a:sym typeface="Arial"/>
            </a:endParaRPr>
          </a:p>
          <a:p>
            <a:pPr indent="-342900" lvl="0" marL="342900" rtl="1" algn="r">
              <a:lnSpc>
                <a:spcPct val="8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در ميان تقسيم‌بندي‌هاي مختلفي كه در مورد انگيزه‌ها انجام شده است. مهمترين تقسيم‌بندي، تقسيم انگيزه‌ها به سه گروه زير مي‌باشد:</a:t>
            </a:r>
            <a:endParaRPr/>
          </a:p>
          <a:p>
            <a:pPr indent="-342900" lvl="0" marL="342900" rtl="1" algn="r">
              <a:lnSpc>
                <a:spcPct val="8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انگيزه‌هاي فيزيكي</a:t>
            </a:r>
            <a:r>
              <a:rPr b="0" i="0" lang="en-US" sz="3200" u="none">
                <a:solidFill>
                  <a:schemeClr val="lt2"/>
                </a:solidFill>
                <a:latin typeface="Arial"/>
                <a:ea typeface="Arial"/>
                <a:cs typeface="Arial"/>
                <a:sym typeface="Arial"/>
              </a:rPr>
              <a:t>Physical motivation</a:t>
            </a:r>
            <a:endParaRPr/>
          </a:p>
          <a:p>
            <a:pPr indent="-342900" lvl="0" marL="342900" rtl="1" algn="r">
              <a:lnSpc>
                <a:spcPct val="8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انگيزه‌هاي اجتماعي </a:t>
            </a:r>
            <a:r>
              <a:rPr b="0" i="0" lang="en-US" sz="3200" u="none">
                <a:solidFill>
                  <a:schemeClr val="lt2"/>
                </a:solidFill>
                <a:latin typeface="Arial"/>
                <a:ea typeface="Arial"/>
                <a:cs typeface="Arial"/>
                <a:sym typeface="Arial"/>
              </a:rPr>
              <a:t>Social motivation</a:t>
            </a:r>
            <a:endParaRPr/>
          </a:p>
          <a:p>
            <a:pPr indent="-342900" lvl="0" marL="342900" rtl="1" algn="r">
              <a:lnSpc>
                <a:spcPct val="8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انگيزه‌هاي رواني </a:t>
            </a:r>
            <a:r>
              <a:rPr b="0" i="0" lang="en-US" sz="3200" u="none">
                <a:solidFill>
                  <a:schemeClr val="lt2"/>
                </a:solidFill>
                <a:latin typeface="Arial"/>
                <a:ea typeface="Arial"/>
                <a:cs typeface="Arial"/>
                <a:sym typeface="Arial"/>
              </a:rPr>
              <a:t>Psychic motivation</a:t>
            </a:r>
            <a:endParaRPr/>
          </a:p>
        </p:txBody>
      </p:sp>
    </p:spTree>
  </p:cSld>
  <p:clrMapOvr>
    <a:masterClrMapping/>
  </p:clrMapOvr>
  <p:transition spd="med">
    <p:wheel/>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4" name="Shape 234"/>
        <p:cNvGrpSpPr/>
        <p:nvPr/>
      </p:nvGrpSpPr>
      <p:grpSpPr>
        <a:xfrm>
          <a:off x="0" y="0"/>
          <a:ext cx="0" cy="0"/>
          <a:chOff x="0" y="0"/>
          <a:chExt cx="0" cy="0"/>
        </a:xfrm>
      </p:grpSpPr>
      <p:sp>
        <p:nvSpPr>
          <p:cNvPr id="235" name="Google Shape;235;p30"/>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انگيزه‌هاي فيزيكي</a:t>
            </a:r>
            <a:endParaRPr/>
          </a:p>
        </p:txBody>
      </p:sp>
      <p:sp>
        <p:nvSpPr>
          <p:cNvPr id="236" name="Google Shape;236;p30"/>
          <p:cNvSpPr txBox="1"/>
          <p:nvPr>
            <p:ph idx="1" type="body"/>
          </p:nvPr>
        </p:nvSpPr>
        <p:spPr>
          <a:xfrm>
            <a:off x="5246687" y="1981200"/>
            <a:ext cx="3440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به نيازهاي بيولوژيكي مانند گرسنگي، تشنگي، نيازهاي جنسي و نيازهاي مربوط به شرايط جوي مثل درجه حرارت، درجه رطوبت، نور و صدا مربوط مي‌شود </a:t>
            </a:r>
            <a:endParaRPr/>
          </a:p>
        </p:txBody>
      </p:sp>
      <p:pic>
        <p:nvPicPr>
          <p:cNvPr descr="fdb95f64c47fba10" id="237" name="Google Shape;237;p30"/>
          <p:cNvPicPr preferRelativeResize="0"/>
          <p:nvPr>
            <p:ph idx="1" type="body"/>
          </p:nvPr>
        </p:nvPicPr>
        <p:blipFill rotWithShape="1">
          <a:blip r:embed="rId3">
            <a:alphaModFix/>
          </a:blip>
          <a:srcRect b="0" l="0" r="0" t="0"/>
          <a:stretch/>
        </p:blipFill>
        <p:spPr>
          <a:xfrm>
            <a:off x="0" y="0"/>
            <a:ext cx="4788000" cy="6858000"/>
          </a:xfrm>
          <a:prstGeom prst="rect">
            <a:avLst/>
          </a:prstGeom>
          <a:noFill/>
          <a:ln>
            <a:noFill/>
          </a:ln>
        </p:spPr>
      </p:pic>
    </p:spTree>
  </p:cSld>
  <p:clrMapOvr>
    <a:masterClrMapping/>
  </p:clrMapOvr>
  <p:transition spd="med">
    <p:wheel/>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1" name="Shape 241"/>
        <p:cNvGrpSpPr/>
        <p:nvPr/>
      </p:nvGrpSpPr>
      <p:grpSpPr>
        <a:xfrm>
          <a:off x="0" y="0"/>
          <a:ext cx="0" cy="0"/>
          <a:chOff x="0" y="0"/>
          <a:chExt cx="0" cy="0"/>
        </a:xfrm>
      </p:grpSpPr>
      <p:sp>
        <p:nvSpPr>
          <p:cNvPr id="242" name="Google Shape;242;p31"/>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انگيزه‌هاي اجتماعي</a:t>
            </a:r>
            <a:endParaRPr/>
          </a:p>
        </p:txBody>
      </p:sp>
      <p:sp>
        <p:nvSpPr>
          <p:cNvPr id="243" name="Google Shape;243;p31"/>
          <p:cNvSpPr txBox="1"/>
          <p:nvPr>
            <p:ph idx="1" type="body"/>
          </p:nvPr>
        </p:nvSpPr>
        <p:spPr>
          <a:xfrm>
            <a:off x="5246687" y="1981200"/>
            <a:ext cx="3440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040"/>
              <a:buFont typeface="Noto Sans Symbols"/>
              <a:buChar char="□"/>
            </a:pPr>
            <a:r>
              <a:rPr b="1" i="0" lang="en-US" sz="2400" u="none">
                <a:solidFill>
                  <a:schemeClr val="lt2"/>
                </a:solidFill>
                <a:latin typeface="Arial"/>
                <a:ea typeface="Arial"/>
                <a:cs typeface="Arial"/>
                <a:sym typeface="Arial"/>
              </a:rPr>
              <a:t>انگيزه‌هايي است كه ارضاي آن بستگي به همكاري فرد يا پذيرش فرد از طرف ساير افراد، مثلاً قبول عضويت فرد در يك گروه كار يا جمع تصميم‌گيرنده، دادن پست و شغل بالاتر و بهتر، و همچنين، توجه بيشتر به خواست‌ها و آرزوهاي او، چيزهايي است كه انگيزه‌هاي اجتماعي فرد را ارضا مي‌كند </a:t>
            </a:r>
            <a:endParaRPr/>
          </a:p>
        </p:txBody>
      </p:sp>
      <p:pic>
        <p:nvPicPr>
          <p:cNvPr descr="Picture1" id="244" name="Google Shape;244;p31"/>
          <p:cNvPicPr preferRelativeResize="0"/>
          <p:nvPr>
            <p:ph idx="1" type="body"/>
          </p:nvPr>
        </p:nvPicPr>
        <p:blipFill rotWithShape="1">
          <a:blip r:embed="rId3">
            <a:alphaModFix/>
          </a:blip>
          <a:srcRect b="0" l="0" r="0" t="0"/>
          <a:stretch/>
        </p:blipFill>
        <p:spPr>
          <a:xfrm>
            <a:off x="0" y="0"/>
            <a:ext cx="4859400" cy="6858000"/>
          </a:xfrm>
          <a:prstGeom prst="rect">
            <a:avLst/>
          </a:prstGeom>
          <a:noFill/>
          <a:ln>
            <a:noFill/>
          </a:ln>
        </p:spPr>
      </p:pic>
    </p:spTree>
  </p:cSld>
  <p:clrMapOvr>
    <a:masterClrMapping/>
  </p:clrMapOvr>
  <p:transition spd="med">
    <p:wheel/>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Google Shape;249;p32"/>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انگيزه رواني</a:t>
            </a:r>
            <a:endParaRPr/>
          </a:p>
        </p:txBody>
      </p:sp>
      <p:sp>
        <p:nvSpPr>
          <p:cNvPr id="250" name="Google Shape;250;p32"/>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9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انگيزه‌هايي است كه اختصاص به رفتار انساني دارد، و با ارزش‌هاي شخصي فرد، ارتباط پيدا مي‌كنند. افراد خير كه مال خود را وقف يك امر اجتماعي مي‌نمايند، و اينكار را بدون تبليغ و به صورت غيرعلني انجام مي‌دهند؛ يا فردي كه يك مريض يا زخمي بدون سرپرست را با ماشين خود به بيمارستان مي‌رساند، و چند ساعت از وقت خود را به اين كار اختصاص مي‌دهد، تحت تأثير انگيزه‌هاي رواني قرار دارد</a:t>
            </a:r>
            <a:r>
              <a:rPr b="0" i="0" lang="en-US" sz="3200" u="none">
                <a:solidFill>
                  <a:schemeClr val="lt2"/>
                </a:solidFill>
                <a:latin typeface="Arial"/>
                <a:ea typeface="Arial"/>
                <a:cs typeface="Arial"/>
                <a:sym typeface="Arial"/>
              </a:rPr>
              <a:t> </a:t>
            </a:r>
            <a:endParaRPr/>
          </a:p>
        </p:txBody>
      </p:sp>
    </p:spTree>
  </p:cSld>
  <p:clrMapOvr>
    <a:masterClrMapping/>
  </p:clrMapOvr>
  <p:transition spd="med">
    <p:wheel/>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33"/>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ايجاد انگيزه در كاركنان</a:t>
            </a:r>
            <a:endParaRPr/>
          </a:p>
        </p:txBody>
      </p:sp>
      <p:sp>
        <p:nvSpPr>
          <p:cNvPr id="256" name="Google Shape;256;p33"/>
          <p:cNvSpPr txBox="1"/>
          <p:nvPr>
            <p:ph idx="1" type="body"/>
          </p:nvPr>
        </p:nvSpPr>
        <p:spPr>
          <a:xfrm>
            <a:off x="5246687" y="1981200"/>
            <a:ext cx="3440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براي ايجاد انگيزه در كارمندان در ابتدا، لازم است از نظريه‌ها و روش‌هاي انگيزشي آگاه شويد، سپس نقش انگيزش را در تمام وظايف مديريت از جمله برنامه‌ريزي، سازماندهي، نظارت، كارگزيني و رهبري بررسي نمائيد </a:t>
            </a:r>
            <a:endParaRPr/>
          </a:p>
        </p:txBody>
      </p:sp>
      <p:pic>
        <p:nvPicPr>
          <p:cNvPr descr="d37cadb1be031172" id="257" name="Google Shape;257;p33"/>
          <p:cNvPicPr preferRelativeResize="0"/>
          <p:nvPr>
            <p:ph idx="1" type="body"/>
          </p:nvPr>
        </p:nvPicPr>
        <p:blipFill rotWithShape="1">
          <a:blip r:embed="rId3">
            <a:alphaModFix/>
          </a:blip>
          <a:srcRect b="0" l="0" r="0" t="0"/>
          <a:stretch/>
        </p:blipFill>
        <p:spPr>
          <a:xfrm>
            <a:off x="0" y="0"/>
            <a:ext cx="4859400" cy="6858000"/>
          </a:xfrm>
          <a:prstGeom prst="rect">
            <a:avLst/>
          </a:prstGeom>
          <a:noFill/>
          <a:ln>
            <a:noFill/>
          </a:ln>
        </p:spPr>
      </p:pic>
    </p:spTree>
  </p:cSld>
  <p:clrMapOvr>
    <a:masterClrMapping/>
  </p:clrMapOvr>
  <p:transition spd="med">
    <p:wheel/>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Google Shape;262;p34"/>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 به خودشكوفايي (كمال‌يابي)</a:t>
            </a:r>
            <a:endParaRPr/>
          </a:p>
        </p:txBody>
      </p:sp>
      <p:sp>
        <p:nvSpPr>
          <p:cNvPr id="263" name="Google Shape;263;p34"/>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SzPts val="2720"/>
              <a:buNone/>
            </a:pPr>
            <a:r>
              <a:rPr b="1" i="0" lang="en-US" sz="3200" u="none">
                <a:solidFill>
                  <a:schemeClr val="lt2"/>
                </a:solidFill>
                <a:latin typeface="Arial"/>
                <a:ea typeface="Arial"/>
                <a:cs typeface="Arial"/>
                <a:sym typeface="Arial"/>
              </a:rPr>
              <a:t>انسان داراي فطرت كمال ياب است و به علت نداي فطري كه در او هست به طرف كمالات و درجات عالي معنوي كشيده مي‌شود. </a:t>
            </a:r>
            <a:br>
              <a:rPr b="1" i="0" lang="en-US" sz="3200" u="none">
                <a:solidFill>
                  <a:schemeClr val="lt2"/>
                </a:solidFill>
                <a:latin typeface="Arial"/>
                <a:ea typeface="Arial"/>
                <a:cs typeface="Arial"/>
                <a:sym typeface="Arial"/>
              </a:rPr>
            </a:br>
            <a:r>
              <a:rPr b="1" i="0" lang="en-US" sz="3200" u="none">
                <a:solidFill>
                  <a:schemeClr val="lt2"/>
                </a:solidFill>
                <a:latin typeface="Arial"/>
                <a:ea typeface="Arial"/>
                <a:cs typeface="Arial"/>
                <a:sym typeface="Arial"/>
              </a:rPr>
              <a:t>در اين مرحله انسان در اوج بلوغ عقلي و احساسي قرار دارد و مي‌تواند استعدادهاي نهفته در خود را بروز دهد. </a:t>
            </a:r>
            <a:endParaRPr/>
          </a:p>
          <a:p>
            <a:pPr indent="-342900" lvl="0" marL="342900" rtl="1" algn="r">
              <a:lnSpc>
                <a:spcPct val="100000"/>
              </a:lnSpc>
              <a:spcBef>
                <a:spcPts val="640"/>
              </a:spcBef>
              <a:spcAft>
                <a:spcPts val="0"/>
              </a:spcAft>
              <a:buSzPts val="2720"/>
              <a:buNone/>
            </a:pPr>
            <a:r>
              <a:t/>
            </a:r>
            <a:endParaRPr b="1" i="0" sz="3200" u="none">
              <a:solidFill>
                <a:schemeClr val="lt2"/>
              </a:solidFill>
              <a:latin typeface="Arial"/>
              <a:ea typeface="Arial"/>
              <a:cs typeface="Arial"/>
              <a:sym typeface="Arial"/>
            </a:endParaRPr>
          </a:p>
          <a:p>
            <a:pPr indent="-342900" lvl="0" marL="342900" rtl="1" algn="r">
              <a:lnSpc>
                <a:spcPct val="100000"/>
              </a:lnSpc>
              <a:spcBef>
                <a:spcPts val="640"/>
              </a:spcBef>
              <a:spcAft>
                <a:spcPts val="0"/>
              </a:spcAft>
              <a:buSzPts val="2720"/>
              <a:buNone/>
            </a:pPr>
            <a:r>
              <a:rPr b="1" i="0" lang="en-US" sz="3200" u="none">
                <a:solidFill>
                  <a:schemeClr val="lt2"/>
                </a:solidFill>
                <a:latin typeface="Arial"/>
                <a:ea typeface="Arial"/>
                <a:cs typeface="Arial"/>
                <a:sym typeface="Arial"/>
              </a:rPr>
              <a:t>Self actualization need</a:t>
            </a:r>
            <a:endParaRPr/>
          </a:p>
        </p:txBody>
      </p:sp>
      <p:pic>
        <p:nvPicPr>
          <p:cNvPr descr="Picture4" id="264" name="Google Shape;264;p34"/>
          <p:cNvPicPr preferRelativeResize="0"/>
          <p:nvPr/>
        </p:nvPicPr>
        <p:blipFill rotWithShape="1">
          <a:blip r:embed="rId3">
            <a:alphaModFix/>
          </a:blip>
          <a:srcRect b="0" l="0" r="0" t="0"/>
          <a:stretch/>
        </p:blipFill>
        <p:spPr>
          <a:xfrm>
            <a:off x="1187450" y="4292600"/>
            <a:ext cx="5761037" cy="1223962"/>
          </a:xfrm>
          <a:prstGeom prst="rect">
            <a:avLst/>
          </a:prstGeom>
          <a:noFill/>
          <a:ln>
            <a:noFill/>
          </a:ln>
        </p:spPr>
      </p:pic>
    </p:spTree>
  </p:cSld>
  <p:clrMapOvr>
    <a:masterClrMapping/>
  </p:clrMapOvr>
  <p:transition spd="med">
    <p:wheel/>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17"/>
          <p:cNvSpPr txBox="1"/>
          <p:nvPr/>
        </p:nvSpPr>
        <p:spPr>
          <a:xfrm>
            <a:off x="2895600" y="1371600"/>
            <a:ext cx="5867400" cy="2286000"/>
          </a:xfrm>
          <a:prstGeom prst="rect">
            <a:avLst/>
          </a:prstGeom>
          <a:noFill/>
          <a:ln>
            <a:noFill/>
          </a:ln>
        </p:spPr>
        <p:txBody>
          <a:bodyPr anchorCtr="0" anchor="t" bIns="45700" lIns="91425" spcFirstLastPara="1" rIns="91425" wrap="square" tIns="45700">
            <a:noAutofit/>
          </a:bodyPr>
          <a:lstStyle/>
          <a:p>
            <a:pPr indent="0" lvl="0" marL="0" marR="0" rtl="1" algn="l">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انگيزش </a:t>
            </a:r>
            <a:br>
              <a:rPr b="0" i="0" lang="en-US" sz="3900" u="none">
                <a:solidFill>
                  <a:schemeClr val="lt2"/>
                </a:solidFill>
                <a:latin typeface="Arial"/>
                <a:ea typeface="Arial"/>
                <a:cs typeface="Arial"/>
                <a:sym typeface="Arial"/>
              </a:rPr>
            </a:br>
            <a:endParaRPr/>
          </a:p>
        </p:txBody>
      </p:sp>
      <p:sp>
        <p:nvSpPr>
          <p:cNvPr id="142" name="Google Shape;142;p17"/>
          <p:cNvSpPr txBox="1"/>
          <p:nvPr/>
        </p:nvSpPr>
        <p:spPr>
          <a:xfrm>
            <a:off x="2971800" y="4267200"/>
            <a:ext cx="5791200" cy="14478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chemeClr val="accent1"/>
              </a:buClr>
              <a:buSzPts val="2380"/>
              <a:buFont typeface="Noto Sans Symbols"/>
              <a:buChar char="□"/>
            </a:pPr>
            <a:r>
              <a:rPr b="0" i="0" lang="en-US" sz="2800" u="none">
                <a:solidFill>
                  <a:schemeClr val="lt2"/>
                </a:solidFill>
                <a:latin typeface="Arial"/>
                <a:ea typeface="Arial"/>
                <a:cs typeface="Arial"/>
                <a:sym typeface="Arial"/>
              </a:rPr>
              <a:t>Motivation</a:t>
            </a:r>
            <a:endParaRPr/>
          </a:p>
        </p:txBody>
      </p:sp>
      <p:pic>
        <p:nvPicPr>
          <p:cNvPr descr="Picture7" id="143" name="Google Shape;143;p17"/>
          <p:cNvPicPr preferRelativeResize="0"/>
          <p:nvPr/>
        </p:nvPicPr>
        <p:blipFill rotWithShape="1">
          <a:blip r:embed="rId3">
            <a:alphaModFix/>
          </a:blip>
          <a:srcRect b="0" l="0" r="0" t="0"/>
          <a:stretch/>
        </p:blipFill>
        <p:spPr>
          <a:xfrm>
            <a:off x="7380287" y="1700212"/>
            <a:ext cx="495300" cy="438150"/>
          </a:xfrm>
          <a:prstGeom prst="rect">
            <a:avLst/>
          </a:prstGeom>
          <a:noFill/>
          <a:ln>
            <a:noFill/>
          </a:ln>
        </p:spPr>
      </p:pic>
      <p:pic>
        <p:nvPicPr>
          <p:cNvPr descr="Picture7" id="144" name="Google Shape;144;p17"/>
          <p:cNvPicPr preferRelativeResize="0"/>
          <p:nvPr/>
        </p:nvPicPr>
        <p:blipFill rotWithShape="1">
          <a:blip r:embed="rId3">
            <a:alphaModFix/>
          </a:blip>
          <a:srcRect b="0" l="0" r="0" t="0"/>
          <a:stretch/>
        </p:blipFill>
        <p:spPr>
          <a:xfrm>
            <a:off x="1835150" y="4292600"/>
            <a:ext cx="495300" cy="438150"/>
          </a:xfrm>
          <a:prstGeom prst="rect">
            <a:avLst/>
          </a:prstGeom>
          <a:noFill/>
          <a:ln>
            <a:noFill/>
          </a:ln>
        </p:spPr>
      </p:pic>
      <p:pic>
        <p:nvPicPr>
          <p:cNvPr descr="Picture7" id="145" name="Google Shape;145;p17"/>
          <p:cNvPicPr preferRelativeResize="0"/>
          <p:nvPr/>
        </p:nvPicPr>
        <p:blipFill rotWithShape="1">
          <a:blip r:embed="rId3">
            <a:alphaModFix/>
          </a:blip>
          <a:srcRect b="0" l="0" r="0" t="0"/>
          <a:stretch/>
        </p:blipFill>
        <p:spPr>
          <a:xfrm>
            <a:off x="5940425" y="2133600"/>
            <a:ext cx="495300" cy="438150"/>
          </a:xfrm>
          <a:prstGeom prst="rect">
            <a:avLst/>
          </a:prstGeom>
          <a:noFill/>
          <a:ln>
            <a:noFill/>
          </a:ln>
        </p:spPr>
      </p:pic>
      <p:pic>
        <p:nvPicPr>
          <p:cNvPr descr="Picture7" id="146" name="Google Shape;146;p17"/>
          <p:cNvPicPr preferRelativeResize="0"/>
          <p:nvPr/>
        </p:nvPicPr>
        <p:blipFill rotWithShape="1">
          <a:blip r:embed="rId3">
            <a:alphaModFix/>
          </a:blip>
          <a:srcRect b="0" l="0" r="0" t="0"/>
          <a:stretch/>
        </p:blipFill>
        <p:spPr>
          <a:xfrm>
            <a:off x="2555875" y="1916112"/>
            <a:ext cx="495300" cy="438150"/>
          </a:xfrm>
          <a:prstGeom prst="rect">
            <a:avLst/>
          </a:prstGeom>
          <a:noFill/>
          <a:ln>
            <a:noFill/>
          </a:ln>
        </p:spPr>
      </p:pic>
      <p:pic>
        <p:nvPicPr>
          <p:cNvPr descr="Picture7" id="147" name="Google Shape;147;p17"/>
          <p:cNvPicPr preferRelativeResize="0"/>
          <p:nvPr/>
        </p:nvPicPr>
        <p:blipFill rotWithShape="1">
          <a:blip r:embed="rId3">
            <a:alphaModFix/>
          </a:blip>
          <a:srcRect b="0" l="0" r="0" t="0"/>
          <a:stretch/>
        </p:blipFill>
        <p:spPr>
          <a:xfrm>
            <a:off x="3419475" y="4868862"/>
            <a:ext cx="495300" cy="438150"/>
          </a:xfrm>
          <a:prstGeom prst="rect">
            <a:avLst/>
          </a:prstGeom>
          <a:noFill/>
          <a:ln>
            <a:noFill/>
          </a:ln>
        </p:spPr>
      </p:pic>
      <p:pic>
        <p:nvPicPr>
          <p:cNvPr descr="Picture7" id="148" name="Google Shape;148;p17"/>
          <p:cNvPicPr preferRelativeResize="0"/>
          <p:nvPr/>
        </p:nvPicPr>
        <p:blipFill rotWithShape="1">
          <a:blip r:embed="rId3">
            <a:alphaModFix/>
          </a:blip>
          <a:srcRect b="0" l="0" r="0" t="0"/>
          <a:stretch/>
        </p:blipFill>
        <p:spPr>
          <a:xfrm>
            <a:off x="5724525" y="692150"/>
            <a:ext cx="495300" cy="438150"/>
          </a:xfrm>
          <a:prstGeom prst="rect">
            <a:avLst/>
          </a:prstGeom>
          <a:noFill/>
          <a:ln>
            <a:noFill/>
          </a:ln>
        </p:spPr>
      </p:pic>
      <p:pic>
        <p:nvPicPr>
          <p:cNvPr descr="Picture7" id="149" name="Google Shape;149;p17"/>
          <p:cNvPicPr preferRelativeResize="0"/>
          <p:nvPr/>
        </p:nvPicPr>
        <p:blipFill rotWithShape="1">
          <a:blip r:embed="rId3">
            <a:alphaModFix/>
          </a:blip>
          <a:srcRect b="0" l="0" r="0" t="0"/>
          <a:stretch/>
        </p:blipFill>
        <p:spPr>
          <a:xfrm>
            <a:off x="1187450" y="1700212"/>
            <a:ext cx="495300" cy="438150"/>
          </a:xfrm>
          <a:prstGeom prst="rect">
            <a:avLst/>
          </a:prstGeom>
          <a:noFill/>
          <a:ln>
            <a:noFill/>
          </a:ln>
        </p:spPr>
      </p:pic>
      <p:pic>
        <p:nvPicPr>
          <p:cNvPr descr="Picture7" id="150" name="Google Shape;150;p17"/>
          <p:cNvPicPr preferRelativeResize="0"/>
          <p:nvPr/>
        </p:nvPicPr>
        <p:blipFill rotWithShape="1">
          <a:blip r:embed="rId3">
            <a:alphaModFix/>
          </a:blip>
          <a:srcRect b="0" l="0" r="0" t="0"/>
          <a:stretch/>
        </p:blipFill>
        <p:spPr>
          <a:xfrm>
            <a:off x="5292725" y="3860800"/>
            <a:ext cx="495300" cy="438150"/>
          </a:xfrm>
          <a:prstGeom prst="rect">
            <a:avLst/>
          </a:prstGeom>
          <a:noFill/>
          <a:ln>
            <a:noFill/>
          </a:ln>
        </p:spPr>
      </p:pic>
      <p:pic>
        <p:nvPicPr>
          <p:cNvPr descr="Picture7" id="151" name="Google Shape;151;p17"/>
          <p:cNvPicPr preferRelativeResize="0"/>
          <p:nvPr/>
        </p:nvPicPr>
        <p:blipFill rotWithShape="1">
          <a:blip r:embed="rId3">
            <a:alphaModFix/>
          </a:blip>
          <a:srcRect b="0" l="0" r="0" t="0"/>
          <a:stretch/>
        </p:blipFill>
        <p:spPr>
          <a:xfrm>
            <a:off x="4067175" y="333375"/>
            <a:ext cx="422275" cy="396875"/>
          </a:xfrm>
          <a:prstGeom prst="rect">
            <a:avLst/>
          </a:prstGeom>
          <a:noFill/>
          <a:ln>
            <a:noFill/>
          </a:ln>
        </p:spPr>
      </p:pic>
      <p:pic>
        <p:nvPicPr>
          <p:cNvPr descr="Picture7" id="152" name="Google Shape;152;p17"/>
          <p:cNvPicPr preferRelativeResize="0"/>
          <p:nvPr/>
        </p:nvPicPr>
        <p:blipFill rotWithShape="1">
          <a:blip r:embed="rId3">
            <a:alphaModFix/>
          </a:blip>
          <a:srcRect b="0" l="0" r="0" t="0"/>
          <a:stretch/>
        </p:blipFill>
        <p:spPr>
          <a:xfrm>
            <a:off x="6443662" y="3284537"/>
            <a:ext cx="422275" cy="396875"/>
          </a:xfrm>
          <a:prstGeom prst="rect">
            <a:avLst/>
          </a:prstGeom>
          <a:noFill/>
          <a:ln>
            <a:noFill/>
          </a:ln>
        </p:spPr>
      </p:pic>
      <p:pic>
        <p:nvPicPr>
          <p:cNvPr descr="Picture7" id="153" name="Google Shape;153;p17"/>
          <p:cNvPicPr preferRelativeResize="0"/>
          <p:nvPr/>
        </p:nvPicPr>
        <p:blipFill rotWithShape="1">
          <a:blip r:embed="rId3">
            <a:alphaModFix/>
          </a:blip>
          <a:srcRect b="0" l="0" r="0" t="0"/>
          <a:stretch/>
        </p:blipFill>
        <p:spPr>
          <a:xfrm>
            <a:off x="3851275" y="2852737"/>
            <a:ext cx="422275" cy="396875"/>
          </a:xfrm>
          <a:prstGeom prst="rect">
            <a:avLst/>
          </a:prstGeom>
          <a:noFill/>
          <a:ln>
            <a:noFill/>
          </a:ln>
        </p:spPr>
      </p:pic>
      <p:pic>
        <p:nvPicPr>
          <p:cNvPr descr="Picture1" id="154" name="Google Shape;154;p17"/>
          <p:cNvPicPr preferRelativeResize="0"/>
          <p:nvPr/>
        </p:nvPicPr>
        <p:blipFill rotWithShape="1">
          <a:blip r:embed="rId4">
            <a:alphaModFix/>
          </a:blip>
          <a:srcRect b="0" l="0" r="0" t="0"/>
          <a:stretch/>
        </p:blipFill>
        <p:spPr>
          <a:xfrm flipH="1">
            <a:off x="611187" y="3644900"/>
            <a:ext cx="8137525" cy="792162"/>
          </a:xfrm>
          <a:prstGeom prst="rect">
            <a:avLst/>
          </a:prstGeom>
          <a:noFill/>
          <a:ln>
            <a:noFill/>
          </a:ln>
        </p:spPr>
      </p:pic>
    </p:spTree>
  </p:cSld>
  <p:clrMapOvr>
    <a:masterClrMapping/>
  </p:clrMapOvr>
  <p:transition spd="med">
    <p:wheel/>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Google Shape;269;p35"/>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نيازهاي مهم در محيط كاري</a:t>
            </a:r>
            <a:r>
              <a:rPr b="0" i="0" lang="en-US" sz="3900" u="none">
                <a:solidFill>
                  <a:schemeClr val="lt2"/>
                </a:solidFill>
                <a:latin typeface="Arial"/>
                <a:ea typeface="Arial"/>
                <a:cs typeface="Arial"/>
                <a:sym typeface="Arial"/>
              </a:rPr>
              <a:t> </a:t>
            </a:r>
            <a:endParaRPr/>
          </a:p>
        </p:txBody>
      </p:sp>
      <p:sp>
        <p:nvSpPr>
          <p:cNvPr id="270" name="Google Shape;270;p35"/>
          <p:cNvSpPr txBox="1"/>
          <p:nvPr>
            <p:ph idx="1" type="body"/>
          </p:nvPr>
        </p:nvSpPr>
        <p:spPr>
          <a:xfrm>
            <a:off x="0" y="1981200"/>
            <a:ext cx="86868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نياز به موفقيت: افراد تمايل دارند به يك مجموعه‌اي از معيارها برسند و براي موفقيت تلاش مي‌نمايند.</a:t>
            </a:r>
            <a:endParaRPr/>
          </a:p>
          <a:p>
            <a:pPr indent="-342900" lvl="0" marL="342900" rtl="1" algn="r">
              <a:lnSpc>
                <a:spcPct val="10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نياز به قدرت: افراد تمايل دارند كه ديگران را كنترل نمايند و بر آنها تأثير بگذارند.افرادي كه داراي نياز به قدرت مي‌باشند، تمايل به تظاهرات رفتاري، رك و صريح صحبت كردن، با استحكام و منسجم عمل كردن و درگير با مسائل مختلف بودن را دارند. </a:t>
            </a:r>
            <a:endParaRPr/>
          </a:p>
        </p:txBody>
      </p:sp>
    </p:spTree>
  </p:cSld>
  <p:clrMapOvr>
    <a:masterClrMapping/>
  </p:clrMapOvr>
  <p:transition spd="med">
    <p:wheel/>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4" name="Shape 274"/>
        <p:cNvGrpSpPr/>
        <p:nvPr/>
      </p:nvGrpSpPr>
      <p:grpSpPr>
        <a:xfrm>
          <a:off x="0" y="0"/>
          <a:ext cx="0" cy="0"/>
          <a:chOff x="0" y="0"/>
          <a:chExt cx="0" cy="0"/>
        </a:xfrm>
      </p:grpSpPr>
      <p:sp>
        <p:nvSpPr>
          <p:cNvPr id="275" name="Google Shape;275;p36"/>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 به وابستگي</a:t>
            </a:r>
            <a:endParaRPr/>
          </a:p>
        </p:txBody>
      </p:sp>
      <p:sp>
        <p:nvSpPr>
          <p:cNvPr id="276" name="Google Shape;276;p36"/>
          <p:cNvSpPr txBox="1"/>
          <p:nvPr>
            <p:ph idx="1" type="body"/>
          </p:nvPr>
        </p:nvSpPr>
        <p:spPr>
          <a:xfrm>
            <a:off x="250825" y="1989137"/>
            <a:ext cx="85692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اين نياز شباهت به نياز به تعلق داشتن مازلو دارد. افرادي كه داراي اين نوع نياز هستند، اغلب علاقمند به ايجاد دوستي با ديگران، عضويت در باشگاه‌ها و مؤسسات اجتماعي و داشتن فعاليت‌هاي گروهي مي‌باشند </a:t>
            </a:r>
            <a:endParaRPr/>
          </a:p>
        </p:txBody>
      </p:sp>
    </p:spTree>
  </p:cSld>
  <p:clrMapOvr>
    <a:masterClrMapping/>
  </p:clrMapOvr>
  <p:transition spd="med">
    <p:wheel/>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0" name="Shape 280"/>
        <p:cNvGrpSpPr/>
        <p:nvPr/>
      </p:nvGrpSpPr>
      <p:grpSpPr>
        <a:xfrm>
          <a:off x="0" y="0"/>
          <a:ext cx="0" cy="0"/>
          <a:chOff x="0" y="0"/>
          <a:chExt cx="0" cy="0"/>
        </a:xfrm>
      </p:grpSpPr>
      <p:sp>
        <p:nvSpPr>
          <p:cNvPr id="281" name="Google Shape;281;p37"/>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نظريه ارگ آلدرفر</a:t>
            </a:r>
            <a:endParaRPr/>
          </a:p>
        </p:txBody>
      </p:sp>
      <p:sp>
        <p:nvSpPr>
          <p:cNvPr id="282" name="Google Shape;282;p37"/>
          <p:cNvSpPr txBox="1"/>
          <p:nvPr>
            <p:ph idx="1" type="body"/>
          </p:nvPr>
        </p:nvSpPr>
        <p:spPr>
          <a:xfrm>
            <a:off x="0" y="1981200"/>
            <a:ext cx="86868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در كتاب‌هاي خارجي از نظريه آلدرفر با سه حرف بزرگ (ERG) نام برده مي‌شود. دليل انتخاب اين حروف نيز آن است كه او معتقد به سه نياز اساسي در آدمي يعني وجود</a:t>
            </a:r>
            <a:r>
              <a:rPr b="1" i="0" lang="en-US" sz="3200" u="sng">
                <a:solidFill>
                  <a:schemeClr val="hlink"/>
                </a:solidFill>
                <a:hlinkClick r:id="rId3"/>
              </a:rPr>
              <a:t>[1]</a:t>
            </a:r>
            <a:r>
              <a:rPr b="1" i="0" lang="en-US" sz="3200" u="none">
                <a:solidFill>
                  <a:schemeClr val="lt2"/>
                </a:solidFill>
                <a:latin typeface="Arial"/>
                <a:ea typeface="Arial"/>
                <a:cs typeface="Arial"/>
                <a:sym typeface="Arial"/>
              </a:rPr>
              <a:t> نام برده مي‌شود. دليل انتخاب اين حروف نيز آن است كه او معتقد به سه نياز اساسي در آدمي يعني وجود[1]، وابستگي</a:t>
            </a:r>
            <a:r>
              <a:rPr b="1" i="0" lang="en-US" sz="3200" u="sng">
                <a:solidFill>
                  <a:schemeClr val="hlink"/>
                </a:solidFill>
                <a:hlinkClick r:id="rId4"/>
              </a:rPr>
              <a:t>[2]</a:t>
            </a:r>
            <a:r>
              <a:rPr b="1" i="0" lang="en-US" sz="3200" u="none">
                <a:solidFill>
                  <a:schemeClr val="lt2"/>
                </a:solidFill>
                <a:latin typeface="Arial"/>
                <a:ea typeface="Arial"/>
                <a:cs typeface="Arial"/>
                <a:sym typeface="Arial"/>
              </a:rPr>
              <a:t> نام برده مي‌شود. دليل انتخاب اين حروف نيز آن است كه او معتقد به سه نياز اساسي در آدمي يعني وجود[1]، وابستگي[2] و رشد</a:t>
            </a:r>
            <a:r>
              <a:rPr b="1" i="0" lang="en-US" sz="3200" u="sng">
                <a:solidFill>
                  <a:schemeClr val="hlink"/>
                </a:solidFill>
                <a:hlinkClick r:id="rId5"/>
              </a:rPr>
              <a:t>[3]</a:t>
            </a:r>
            <a:r>
              <a:rPr b="1" i="0" lang="en-US" sz="3200" u="none">
                <a:solidFill>
                  <a:schemeClr val="lt2"/>
                </a:solidFill>
                <a:latin typeface="Arial"/>
                <a:ea typeface="Arial"/>
                <a:cs typeface="Arial"/>
                <a:sym typeface="Arial"/>
              </a:rPr>
              <a:t> مي‌باشد. </a:t>
            </a:r>
            <a:br>
              <a:rPr b="1" i="0" lang="en-US" sz="3200" u="none">
                <a:solidFill>
                  <a:schemeClr val="lt2"/>
                </a:solidFill>
                <a:latin typeface="Arial"/>
                <a:ea typeface="Arial"/>
                <a:cs typeface="Arial"/>
                <a:sym typeface="Arial"/>
              </a:rPr>
            </a:br>
            <a:r>
              <a:rPr b="1" i="0" lang="en-US" sz="3200" u="sng">
                <a:solidFill>
                  <a:schemeClr val="hlink"/>
                </a:solidFill>
                <a:hlinkClick r:id="rId6"/>
              </a:rPr>
              <a:t>[1]</a:t>
            </a:r>
            <a:r>
              <a:rPr b="1" i="0" lang="en-US" sz="3200" u="none">
                <a:solidFill>
                  <a:schemeClr val="lt2"/>
                </a:solidFill>
                <a:latin typeface="Arial"/>
                <a:ea typeface="Arial"/>
                <a:cs typeface="Arial"/>
                <a:sym typeface="Arial"/>
              </a:rPr>
              <a:t>- Existence</a:t>
            </a:r>
            <a:endParaRPr/>
          </a:p>
          <a:p>
            <a:pPr indent="-342900" lvl="0" marL="342900" rtl="1" algn="r">
              <a:lnSpc>
                <a:spcPct val="100000"/>
              </a:lnSpc>
              <a:spcBef>
                <a:spcPts val="640"/>
              </a:spcBef>
              <a:spcAft>
                <a:spcPts val="0"/>
              </a:spcAft>
              <a:buClr>
                <a:schemeClr val="accent1"/>
              </a:buClr>
              <a:buSzPts val="2720"/>
              <a:buFont typeface="Noto Sans Symbols"/>
              <a:buChar char="□"/>
            </a:pPr>
            <a:r>
              <a:rPr b="1" i="0" lang="en-US" sz="3200" u="sng">
                <a:solidFill>
                  <a:schemeClr val="hlink"/>
                </a:solidFill>
                <a:hlinkClick r:id="rId7"/>
              </a:rPr>
              <a:t>[2]</a:t>
            </a:r>
            <a:r>
              <a:rPr b="1" i="0" lang="en-US" sz="3200" u="none">
                <a:solidFill>
                  <a:schemeClr val="lt2"/>
                </a:solidFill>
                <a:latin typeface="Arial"/>
                <a:ea typeface="Arial"/>
                <a:cs typeface="Arial"/>
                <a:sym typeface="Arial"/>
              </a:rPr>
              <a:t>- Relatedness</a:t>
            </a:r>
            <a:endParaRPr/>
          </a:p>
          <a:p>
            <a:pPr indent="-342900" lvl="0" marL="342900" rtl="1" algn="r">
              <a:lnSpc>
                <a:spcPct val="100000"/>
              </a:lnSpc>
              <a:spcBef>
                <a:spcPts val="640"/>
              </a:spcBef>
              <a:spcAft>
                <a:spcPts val="0"/>
              </a:spcAft>
              <a:buClr>
                <a:schemeClr val="accent1"/>
              </a:buClr>
              <a:buSzPts val="2720"/>
              <a:buFont typeface="Noto Sans Symbols"/>
              <a:buChar char="□"/>
            </a:pPr>
            <a:r>
              <a:rPr b="1" i="0" lang="en-US" sz="3200" u="sng">
                <a:solidFill>
                  <a:schemeClr val="hlink"/>
                </a:solidFill>
                <a:hlinkClick r:id="rId8"/>
              </a:rPr>
              <a:t>[3]</a:t>
            </a:r>
            <a:r>
              <a:rPr b="1" i="0" lang="en-US" sz="3200" u="none">
                <a:solidFill>
                  <a:schemeClr val="lt2"/>
                </a:solidFill>
                <a:latin typeface="Arial"/>
                <a:ea typeface="Arial"/>
                <a:cs typeface="Arial"/>
                <a:sym typeface="Arial"/>
              </a:rPr>
              <a:t>- Growth</a:t>
            </a:r>
            <a:endParaRPr/>
          </a:p>
        </p:txBody>
      </p:sp>
    </p:spTree>
  </p:cSld>
  <p:clrMapOvr>
    <a:masterClrMapping/>
  </p:clrMapOvr>
  <p:transition spd="med">
    <p:wheel/>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Google Shape;287;p38"/>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نيازهاي وجودي</a:t>
            </a:r>
            <a:endParaRPr/>
          </a:p>
        </p:txBody>
      </p:sp>
      <p:sp>
        <p:nvSpPr>
          <p:cNvPr id="288" name="Google Shape;288;p38"/>
          <p:cNvSpPr txBox="1"/>
          <p:nvPr>
            <p:ph idx="1" type="body"/>
          </p:nvPr>
        </p:nvSpPr>
        <p:spPr>
          <a:xfrm>
            <a:off x="0" y="1916112"/>
            <a:ext cx="91440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 نيازهاي وجودي كه مربوط به وجود جسمي و بدني ارگانيزم است و عبارتند از: غذا، لباس، پناهگاه، ابزار و وسايل لازم براي ارضاء اين نيازها توسط سازمان‌ها مثل پرداخت حقوق و دستمزد،سود، تأمين ايمني كار و امنيت شغلي.</a:t>
            </a:r>
            <a:endParaRPr/>
          </a:p>
        </p:txBody>
      </p:sp>
    </p:spTree>
  </p:cSld>
  <p:clrMapOvr>
    <a:masterClrMapping/>
  </p:clrMapOvr>
  <p:transition spd="med">
    <p:wheel/>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Google Shape;293;p39"/>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نيازهاي وابستگي</a:t>
            </a:r>
            <a:endParaRPr/>
          </a:p>
        </p:txBody>
      </p:sp>
      <p:sp>
        <p:nvSpPr>
          <p:cNvPr id="294" name="Google Shape;294;p39"/>
          <p:cNvSpPr txBox="1"/>
          <p:nvPr>
            <p:ph idx="1" type="body"/>
          </p:nvPr>
        </p:nvSpPr>
        <p:spPr>
          <a:xfrm>
            <a:off x="323850" y="1981200"/>
            <a:ext cx="8363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اين دسته از نيازها همان نيازهاي مربوط به روابط بين افراد است كه از طريق عمل متقابل اجتماعي و در رابطه فرد با افراد ديگر چه در محيط شغلي و چه در خارج از آن، ارضا مي‌شود. </a:t>
            </a:r>
            <a:endParaRPr/>
          </a:p>
        </p:txBody>
      </p:sp>
    </p:spTree>
  </p:cSld>
  <p:clrMapOvr>
    <a:masterClrMapping/>
  </p:clrMapOvr>
  <p:transition spd="med">
    <p:wheel/>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8" name="Shape 298"/>
        <p:cNvGrpSpPr/>
        <p:nvPr/>
      </p:nvGrpSpPr>
      <p:grpSpPr>
        <a:xfrm>
          <a:off x="0" y="0"/>
          <a:ext cx="0" cy="0"/>
          <a:chOff x="0" y="0"/>
          <a:chExt cx="0" cy="0"/>
        </a:xfrm>
      </p:grpSpPr>
      <p:sp>
        <p:nvSpPr>
          <p:cNvPr id="299" name="Google Shape;299;p40"/>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ديدگاه‌هاي تقويتي انگيزشي</a:t>
            </a:r>
            <a:endParaRPr/>
          </a:p>
        </p:txBody>
      </p:sp>
      <p:sp>
        <p:nvSpPr>
          <p:cNvPr id="300" name="Google Shape;300;p40"/>
          <p:cNvSpPr txBox="1"/>
          <p:nvPr>
            <p:ph idx="1" type="body"/>
          </p:nvPr>
        </p:nvSpPr>
        <p:spPr>
          <a:xfrm>
            <a:off x="323850" y="1981200"/>
            <a:ext cx="8363100" cy="4114800"/>
          </a:xfrm>
          <a:prstGeom prst="rect">
            <a:avLst/>
          </a:prstGeom>
          <a:noFill/>
          <a:ln>
            <a:noFill/>
          </a:ln>
        </p:spPr>
        <p:txBody>
          <a:bodyPr anchorCtr="0" anchor="t" bIns="45700" lIns="91425" spcFirstLastPara="1" rIns="91425" wrap="square" tIns="45700">
            <a:noAutofit/>
          </a:bodyPr>
          <a:lstStyle/>
          <a:p>
            <a:pPr indent="-213359" lvl="0" marL="342900" rtl="1" algn="r">
              <a:lnSpc>
                <a:spcPct val="80000"/>
              </a:lnSpc>
              <a:spcBef>
                <a:spcPts val="0"/>
              </a:spcBef>
              <a:spcAft>
                <a:spcPts val="0"/>
              </a:spcAft>
              <a:buClr>
                <a:schemeClr val="accent1"/>
              </a:buClr>
              <a:buSzPts val="2040"/>
              <a:buFont typeface="Noto Sans Symbols"/>
              <a:buNone/>
            </a:pPr>
            <a:r>
              <a:t/>
            </a:r>
            <a:endParaRPr b="0" i="0" sz="2400" u="none">
              <a:solidFill>
                <a:schemeClr val="lt2"/>
              </a:solidFill>
              <a:latin typeface="Arial"/>
              <a:ea typeface="Arial"/>
              <a:cs typeface="Arial"/>
              <a:sym typeface="Arial"/>
            </a:endParaRPr>
          </a:p>
          <a:p>
            <a:pPr indent="-342900" lvl="0" marL="342900" rtl="1" algn="r">
              <a:lnSpc>
                <a:spcPct val="8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نظريه ‌هايي كه تا اينجا بحث و بررسي شد، نظريه هاي شناختيCognitive theory</a:t>
            </a:r>
            <a:endParaRPr/>
          </a:p>
          <a:p>
            <a:pPr indent="-342900" lvl="0" marL="342900" rtl="1" algn="r">
              <a:lnSpc>
                <a:spcPct val="8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  مي‌باشند. اين نظريه ‌ها براحساسات، حالات، تصورات و انتظارات تمركز دارند. </a:t>
            </a:r>
            <a:br>
              <a:rPr b="1" i="0" lang="en-US" sz="3600" u="none">
                <a:solidFill>
                  <a:schemeClr val="lt2"/>
                </a:solidFill>
                <a:latin typeface="Arial"/>
                <a:ea typeface="Arial"/>
                <a:cs typeface="Arial"/>
                <a:sym typeface="Arial"/>
              </a:rPr>
            </a:br>
            <a:endParaRPr/>
          </a:p>
          <a:p>
            <a:pPr indent="-342900" lvl="0" marL="342900" rtl="1" algn="r">
              <a:lnSpc>
                <a:spcPct val="8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[1]- Reinforcement perspectiveson motivation</a:t>
            </a:r>
            <a:endParaRPr/>
          </a:p>
        </p:txBody>
      </p:sp>
    </p:spTree>
  </p:cSld>
  <p:clrMapOvr>
    <a:masterClrMapping/>
  </p:clrMapOvr>
  <p:transition spd="med">
    <p:wheel/>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sp>
        <p:nvSpPr>
          <p:cNvPr id="305" name="Google Shape;305;p41"/>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ديدگاه‌هاي تقويتي انگيزشي</a:t>
            </a:r>
            <a:endParaRPr/>
          </a:p>
        </p:txBody>
      </p:sp>
      <p:sp>
        <p:nvSpPr>
          <p:cNvPr id="306" name="Google Shape;306;p41"/>
          <p:cNvSpPr txBox="1"/>
          <p:nvPr>
            <p:ph idx="1" type="body"/>
          </p:nvPr>
        </p:nvSpPr>
        <p:spPr>
          <a:xfrm>
            <a:off x="250825" y="1981200"/>
            <a:ext cx="8642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نظريه ‌هاي تقويتي بر روابط بين عمل و نيازهاي دروني فرد و نتايج و پاسخ‌هاي ملموس تمركز مي‌نمايند. و بر اين نكته كه انگيزش و رفتار از نتايج عمل مشتق مي‌شود، اشاره دارند </a:t>
            </a:r>
            <a:br>
              <a:rPr b="1" i="0" lang="en-US" sz="3600" u="none">
                <a:solidFill>
                  <a:schemeClr val="lt2"/>
                </a:solidFill>
                <a:latin typeface="Arial"/>
                <a:ea typeface="Arial"/>
                <a:cs typeface="Arial"/>
                <a:sym typeface="Arial"/>
              </a:rPr>
            </a:br>
            <a:endParaRPr/>
          </a:p>
          <a:p>
            <a:pPr indent="-148590" lvl="0" marL="342900" rtl="1" algn="r">
              <a:spcBef>
                <a:spcPts val="720"/>
              </a:spcBef>
              <a:spcAft>
                <a:spcPts val="0"/>
              </a:spcAft>
              <a:buSzPts val="3060"/>
              <a:buNone/>
            </a:pPr>
            <a:r>
              <a:t/>
            </a:r>
            <a:endParaRPr b="1" i="0" sz="3600" u="none">
              <a:solidFill>
                <a:schemeClr val="lt2"/>
              </a:solidFill>
              <a:latin typeface="Arial"/>
              <a:ea typeface="Arial"/>
              <a:cs typeface="Arial"/>
              <a:sym typeface="Arial"/>
            </a:endParaRPr>
          </a:p>
        </p:txBody>
      </p:sp>
    </p:spTree>
  </p:cSld>
  <p:clrMapOvr>
    <a:masterClrMapping/>
  </p:clrMapOvr>
  <p:transition spd="med">
    <p:wheel/>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0" name="Shape 310"/>
        <p:cNvGrpSpPr/>
        <p:nvPr/>
      </p:nvGrpSpPr>
      <p:grpSpPr>
        <a:xfrm>
          <a:off x="0" y="0"/>
          <a:ext cx="0" cy="0"/>
          <a:chOff x="0" y="0"/>
          <a:chExt cx="0" cy="0"/>
        </a:xfrm>
      </p:grpSpPr>
      <p:sp>
        <p:nvSpPr>
          <p:cNvPr id="311" name="Google Shape;311;p42"/>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ديدگاه‌هاي تقويتي انگيزشي</a:t>
            </a:r>
            <a:endParaRPr/>
          </a:p>
        </p:txBody>
      </p:sp>
      <p:sp>
        <p:nvSpPr>
          <p:cNvPr id="312" name="Google Shape;312;p42"/>
          <p:cNvSpPr txBox="1"/>
          <p:nvPr>
            <p:ph idx="1" type="body"/>
          </p:nvPr>
        </p:nvSpPr>
        <p:spPr>
          <a:xfrm>
            <a:off x="323850" y="1981200"/>
            <a:ext cx="8363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نظريه ‌هاي تقويتي تأكيد بر نقش پاداش در ايجاد رفتار دارند، و اينكه رفتارها در صورت ادامه پاداش عوض شده و يا ابقاء مي‌گردند، بحث مي‌نمايد </a:t>
            </a:r>
            <a:endParaRPr/>
          </a:p>
          <a:p>
            <a:pPr indent="-342900" lvl="0" marL="342900" rtl="1" algn="r">
              <a:lnSpc>
                <a:spcPct val="10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بنابر قانون اثرگذاري، اگر رفتار منتهي به پايان خوشايند گردد احتمالاً تكرار مي‌شود؛ و برعكس رفتاري كه پايان ناخوشايندي داشته باشد، تكرار نمي‌گردد.</a:t>
            </a:r>
            <a:r>
              <a:rPr b="0" i="0" lang="en-US" sz="3600" u="none">
                <a:solidFill>
                  <a:schemeClr val="lt2"/>
                </a:solidFill>
                <a:latin typeface="Arial"/>
                <a:ea typeface="Arial"/>
                <a:cs typeface="Arial"/>
                <a:sym typeface="Arial"/>
              </a:rPr>
              <a:t> </a:t>
            </a:r>
            <a:endParaRPr/>
          </a:p>
        </p:txBody>
      </p:sp>
    </p:spTree>
  </p:cSld>
  <p:clrMapOvr>
    <a:masterClrMapping/>
  </p:clrMapOvr>
  <p:transition spd="med">
    <p:wheel/>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6" name="Shape 316"/>
        <p:cNvGrpSpPr/>
        <p:nvPr/>
      </p:nvGrpSpPr>
      <p:grpSpPr>
        <a:xfrm>
          <a:off x="0" y="0"/>
          <a:ext cx="0" cy="0"/>
          <a:chOff x="0" y="0"/>
          <a:chExt cx="0" cy="0"/>
        </a:xfrm>
      </p:grpSpPr>
      <p:sp>
        <p:nvSpPr>
          <p:cNvPr id="317" name="Google Shape;317;p43"/>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انواع نظريه ‌هاي تقويتي</a:t>
            </a:r>
            <a:endParaRPr/>
          </a:p>
        </p:txBody>
      </p:sp>
      <p:sp>
        <p:nvSpPr>
          <p:cNvPr id="318" name="Google Shape;318;p43"/>
          <p:cNvSpPr txBox="1"/>
          <p:nvPr>
            <p:ph idx="1" type="body"/>
          </p:nvPr>
        </p:nvSpPr>
        <p:spPr>
          <a:xfrm>
            <a:off x="539750" y="1981200"/>
            <a:ext cx="8147100" cy="4114800"/>
          </a:xfrm>
          <a:prstGeom prst="rect">
            <a:avLst/>
          </a:prstGeom>
          <a:noFill/>
          <a:ln>
            <a:noFill/>
          </a:ln>
        </p:spPr>
        <p:txBody>
          <a:bodyPr anchorCtr="0" anchor="t" bIns="45700" lIns="91425" spcFirstLastPara="1" rIns="91425" wrap="square" tIns="45700">
            <a:noAutofit/>
          </a:bodyPr>
          <a:lstStyle/>
          <a:p>
            <a:pPr indent="-130810" lvl="2" marL="1143000" rtl="1" algn="r">
              <a:lnSpc>
                <a:spcPct val="100000"/>
              </a:lnSpc>
              <a:spcBef>
                <a:spcPts val="0"/>
              </a:spcBef>
              <a:spcAft>
                <a:spcPts val="0"/>
              </a:spcAft>
              <a:buClr>
                <a:schemeClr val="accent1"/>
              </a:buClr>
              <a:buSzPts val="1540"/>
              <a:buFont typeface="Noto Sans Symbols"/>
              <a:buNone/>
            </a:pPr>
            <a:r>
              <a:t/>
            </a:r>
            <a:endParaRPr b="0" i="0" sz="2200" u="none">
              <a:solidFill>
                <a:schemeClr val="lt2"/>
              </a:solidFill>
              <a:latin typeface="Arial"/>
              <a:ea typeface="Arial"/>
              <a:cs typeface="Arial"/>
              <a:sym typeface="Arial"/>
            </a:endParaRPr>
          </a:p>
          <a:p>
            <a:pPr indent="-342900" lvl="0" marL="342900" rtl="1" algn="r">
              <a:lnSpc>
                <a:spcPct val="10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نظريه هاي تقويتي به عقيده اسكينرSkinner</a:t>
            </a:r>
            <a:endParaRPr/>
          </a:p>
          <a:p>
            <a:pPr indent="-342900" lvl="0" marL="342900" rtl="1" algn="r">
              <a:lnSpc>
                <a:spcPct val="10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تقويت مثبت،</a:t>
            </a:r>
            <a:endParaRPr/>
          </a:p>
          <a:p>
            <a:pPr indent="-342900" lvl="0" marL="342900" rtl="1" algn="r">
              <a:lnSpc>
                <a:spcPct val="10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 تقويت منفي،</a:t>
            </a:r>
            <a:endParaRPr/>
          </a:p>
          <a:p>
            <a:pPr indent="-342900" lvl="0" marL="342900" rtl="1" algn="r">
              <a:lnSpc>
                <a:spcPct val="100000"/>
              </a:lnSpc>
              <a:spcBef>
                <a:spcPts val="72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 تنبيه و خاموش‌سازي،‌</a:t>
            </a:r>
            <a:br>
              <a:rPr b="1" i="0" lang="en-US" sz="3600" u="none">
                <a:solidFill>
                  <a:schemeClr val="lt2"/>
                </a:solidFill>
                <a:latin typeface="Arial"/>
                <a:ea typeface="Arial"/>
                <a:cs typeface="Arial"/>
                <a:sym typeface="Arial"/>
              </a:rPr>
            </a:br>
            <a:endParaRPr/>
          </a:p>
        </p:txBody>
      </p:sp>
    </p:spTree>
  </p:cSld>
  <p:clrMapOvr>
    <a:masterClrMapping/>
  </p:clrMapOvr>
  <p:transition spd="med">
    <p:wheel/>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Google Shape;323;p44"/>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تقويت مثبت</a:t>
            </a:r>
            <a:endParaRPr/>
          </a:p>
        </p:txBody>
      </p:sp>
      <p:sp>
        <p:nvSpPr>
          <p:cNvPr id="324" name="Google Shape;324;p44"/>
          <p:cNvSpPr txBox="1"/>
          <p:nvPr>
            <p:ph idx="1" type="body"/>
          </p:nvPr>
        </p:nvSpPr>
        <p:spPr>
          <a:xfrm>
            <a:off x="468312" y="1981200"/>
            <a:ext cx="82185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تقويت مثبت</a:t>
            </a:r>
            <a:r>
              <a:rPr b="1" i="0" lang="en-US" sz="3600" u="sng">
                <a:solidFill>
                  <a:schemeClr val="hlink"/>
                </a:solidFill>
                <a:hlinkClick r:id="rId3"/>
              </a:rPr>
              <a:t>[1]</a:t>
            </a:r>
            <a:r>
              <a:rPr b="1" i="0" lang="en-US" sz="3600" u="none">
                <a:solidFill>
                  <a:schemeClr val="lt2"/>
                </a:solidFill>
                <a:latin typeface="Arial"/>
                <a:ea typeface="Arial"/>
                <a:cs typeface="Arial"/>
                <a:sym typeface="Arial"/>
              </a:rPr>
              <a:t>: اين روش بر كاربرد نتايج مثبت از كار از قبيل پاداش، ارتقاء و ... به دنبال رفتار مطلوب فرد تأكيد دارد. هدف از اين امر تاكيد رفتار مطلوب فرد و افزايش امتيازها براي تكرار آن نوع رفتار مي‌باشد </a:t>
            </a:r>
            <a:br>
              <a:rPr b="1" i="0" lang="en-US" sz="3600" u="none">
                <a:solidFill>
                  <a:schemeClr val="lt2"/>
                </a:solidFill>
                <a:latin typeface="Arial"/>
                <a:ea typeface="Arial"/>
                <a:cs typeface="Arial"/>
                <a:sym typeface="Arial"/>
              </a:rPr>
            </a:br>
            <a:r>
              <a:rPr b="1" i="0" lang="en-US" sz="3600" u="sng">
                <a:solidFill>
                  <a:schemeClr val="hlink"/>
                </a:solidFill>
                <a:hlinkClick r:id="rId4"/>
              </a:rPr>
              <a:t>[1]</a:t>
            </a:r>
            <a:r>
              <a:rPr b="1" i="0" lang="en-US" sz="3600" u="none">
                <a:solidFill>
                  <a:schemeClr val="lt2"/>
                </a:solidFill>
                <a:latin typeface="Arial"/>
                <a:ea typeface="Arial"/>
                <a:cs typeface="Arial"/>
                <a:sym typeface="Arial"/>
              </a:rPr>
              <a:t>- Positive reinforcement </a:t>
            </a:r>
            <a:endParaRPr/>
          </a:p>
        </p:txBody>
      </p:sp>
    </p:spTree>
  </p:cSld>
  <p:clrMapOvr>
    <a:masterClrMapping/>
  </p:clrMapOvr>
  <p:transition spd="med">
    <p:wheel/>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18"/>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spcBef>
                <a:spcPts val="0"/>
              </a:spcBef>
              <a:spcAft>
                <a:spcPts val="0"/>
              </a:spcAft>
              <a:buNone/>
            </a:pPr>
            <a:r>
              <a:t/>
            </a:r>
            <a:endParaRPr sz="3900">
              <a:solidFill>
                <a:schemeClr val="lt2"/>
              </a:solidFill>
              <a:latin typeface="Arial"/>
              <a:ea typeface="Arial"/>
              <a:cs typeface="Arial"/>
              <a:sym typeface="Arial"/>
            </a:endParaRPr>
          </a:p>
        </p:txBody>
      </p:sp>
      <p:pic>
        <p:nvPicPr>
          <p:cNvPr descr="images" id="160" name="Google Shape;160;p18"/>
          <p:cNvPicPr preferRelativeResize="0"/>
          <p:nvPr>
            <p:ph idx="1" type="body"/>
          </p:nvPr>
        </p:nvPicPr>
        <p:blipFill rotWithShape="1">
          <a:blip r:embed="rId3">
            <a:alphaModFix/>
          </a:blip>
          <a:srcRect b="0" l="0" r="0" t="0"/>
          <a:stretch/>
        </p:blipFill>
        <p:spPr>
          <a:xfrm>
            <a:off x="0" y="0"/>
            <a:ext cx="9144000" cy="6858000"/>
          </a:xfrm>
          <a:prstGeom prst="rect">
            <a:avLst/>
          </a:prstGeom>
          <a:noFill/>
          <a:ln>
            <a:noFill/>
          </a:ln>
        </p:spPr>
      </p:pic>
    </p:spTree>
  </p:cSld>
  <p:clrMapOvr>
    <a:masterClrMapping/>
  </p:clrMapOvr>
  <p:transition spd="med">
    <p:wheel/>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8" name="Shape 328"/>
        <p:cNvGrpSpPr/>
        <p:nvPr/>
      </p:nvGrpSpPr>
      <p:grpSpPr>
        <a:xfrm>
          <a:off x="0" y="0"/>
          <a:ext cx="0" cy="0"/>
          <a:chOff x="0" y="0"/>
          <a:chExt cx="0" cy="0"/>
        </a:xfrm>
      </p:grpSpPr>
      <p:sp>
        <p:nvSpPr>
          <p:cNvPr id="329" name="Google Shape;329;p45"/>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تقويت منفي</a:t>
            </a:r>
            <a:endParaRPr/>
          </a:p>
        </p:txBody>
      </p:sp>
      <p:sp>
        <p:nvSpPr>
          <p:cNvPr id="330" name="Google Shape;330;p45"/>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400"/>
              <a:buFont typeface="Noto Sans Symbols"/>
              <a:buChar char="□"/>
            </a:pPr>
            <a:r>
              <a:rPr b="1" i="0" lang="en-US" sz="4000" u="none">
                <a:solidFill>
                  <a:schemeClr val="lt2"/>
                </a:solidFill>
                <a:latin typeface="Arial"/>
                <a:ea typeface="Arial"/>
                <a:cs typeface="Arial"/>
                <a:sym typeface="Arial"/>
              </a:rPr>
              <a:t>تقويت منفي Negative reinforcement</a:t>
            </a:r>
            <a:endParaRPr/>
          </a:p>
          <a:p>
            <a:pPr indent="-342900" lvl="0" marL="342900" rtl="1" algn="r">
              <a:lnSpc>
                <a:spcPct val="100000"/>
              </a:lnSpc>
              <a:spcBef>
                <a:spcPts val="800"/>
              </a:spcBef>
              <a:spcAft>
                <a:spcPts val="0"/>
              </a:spcAft>
              <a:buClr>
                <a:schemeClr val="accent1"/>
              </a:buClr>
              <a:buSzPts val="3400"/>
              <a:buFont typeface="Noto Sans Symbols"/>
              <a:buChar char="□"/>
            </a:pPr>
            <a:r>
              <a:rPr b="1" i="0" lang="en-US" sz="4000" u="none">
                <a:solidFill>
                  <a:schemeClr val="lt2"/>
                </a:solidFill>
                <a:latin typeface="Arial"/>
                <a:ea typeface="Arial"/>
                <a:cs typeface="Arial"/>
                <a:sym typeface="Arial"/>
              </a:rPr>
              <a:t> : اين روش سعي در برطرف كردن نتايج نامطلوب به دنبال ارائه رفتار مطلوب از جانب فرد را دارد. </a:t>
            </a:r>
            <a:endParaRPr/>
          </a:p>
        </p:txBody>
      </p:sp>
    </p:spTree>
  </p:cSld>
  <p:clrMapOvr>
    <a:masterClrMapping/>
  </p:clrMapOvr>
  <p:transition spd="med">
    <p:wheel/>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4" name="Shape 334"/>
        <p:cNvGrpSpPr/>
        <p:nvPr/>
      </p:nvGrpSpPr>
      <p:grpSpPr>
        <a:xfrm>
          <a:off x="0" y="0"/>
          <a:ext cx="0" cy="0"/>
          <a:chOff x="0" y="0"/>
          <a:chExt cx="0" cy="0"/>
        </a:xfrm>
      </p:grpSpPr>
      <p:sp>
        <p:nvSpPr>
          <p:cNvPr id="335" name="Google Shape;335;p46"/>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تقويت منفي</a:t>
            </a:r>
            <a:endParaRPr/>
          </a:p>
        </p:txBody>
      </p:sp>
      <p:sp>
        <p:nvSpPr>
          <p:cNvPr id="336" name="Google Shape;336;p46"/>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به عنوان مثال والديني كه مجادله كردن با فرزند خود را در رابطه با بلند بودن صداي سيستم صوتي او هنگامي كه فرزندشان صداي سيستم صوتي را كم مي‌نمايد متوقف مي‌كنند، در واقع روش تقويت منفي را به كار برده‌اند </a:t>
            </a:r>
            <a:endParaRPr/>
          </a:p>
        </p:txBody>
      </p:sp>
    </p:spTree>
  </p:cSld>
  <p:clrMapOvr>
    <a:masterClrMapping/>
  </p:clrMapOvr>
  <p:transition spd="med">
    <p:wheel/>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0" name="Shape 340"/>
        <p:cNvGrpSpPr/>
        <p:nvPr/>
      </p:nvGrpSpPr>
      <p:grpSpPr>
        <a:xfrm>
          <a:off x="0" y="0"/>
          <a:ext cx="0" cy="0"/>
          <a:chOff x="0" y="0"/>
          <a:chExt cx="0" cy="0"/>
        </a:xfrm>
      </p:grpSpPr>
      <p:sp>
        <p:nvSpPr>
          <p:cNvPr id="341" name="Google Shape;341;p47"/>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تنبيه</a:t>
            </a:r>
            <a:endParaRPr/>
          </a:p>
        </p:txBody>
      </p:sp>
      <p:sp>
        <p:nvSpPr>
          <p:cNvPr id="342" name="Google Shape;342;p47"/>
          <p:cNvSpPr txBox="1"/>
          <p:nvPr>
            <p:ph idx="1" type="body"/>
          </p:nvPr>
        </p:nvSpPr>
        <p:spPr>
          <a:xfrm>
            <a:off x="179387" y="1981200"/>
            <a:ext cx="89646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9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اين روش كاربرد نتايج منفي و نامطلوب است كه به دنبال رفتار نامناسب فرد اعمال مي‌شود. هدف از اين روش جلوگيري از تكرار و كم كردن موارد رفتار نامطلوب مي‌باشد. توبيخ شفاهي، توبيخ كتبي، تعليق از كار بدون حقوق، از جمله موارد روش تنبيه مي‌باشند. اين روش به عنوان استراتژي تقويتي داراي محدوديت‌هايي نيز مي‌باشد زيرا به فرد آنچه را كه رفتار صحيح عنوان شده آموزش نمي‌دهد.</a:t>
            </a:r>
            <a:endParaRPr/>
          </a:p>
          <a:p>
            <a:pPr indent="-342900" lvl="0" marL="342900" rtl="1" algn="r">
              <a:lnSpc>
                <a:spcPct val="90000"/>
              </a:lnSpc>
              <a:spcBef>
                <a:spcPts val="720"/>
              </a:spcBef>
              <a:spcAft>
                <a:spcPts val="0"/>
              </a:spcAft>
              <a:buClr>
                <a:schemeClr val="accent1"/>
              </a:buClr>
              <a:buSzPts val="3060"/>
              <a:buFont typeface="Noto Sans Symbols"/>
              <a:buChar char="□"/>
            </a:pPr>
            <a:br>
              <a:rPr b="1" i="0" lang="en-US" sz="3600" u="none">
                <a:solidFill>
                  <a:schemeClr val="lt2"/>
                </a:solidFill>
                <a:latin typeface="Arial"/>
                <a:ea typeface="Arial"/>
                <a:cs typeface="Arial"/>
                <a:sym typeface="Arial"/>
              </a:rPr>
            </a:br>
            <a:r>
              <a:rPr b="0" i="0" lang="en-US" sz="2400" u="none">
                <a:solidFill>
                  <a:schemeClr val="lt2"/>
                </a:solidFill>
                <a:latin typeface="Arial"/>
                <a:ea typeface="Arial"/>
                <a:cs typeface="Arial"/>
                <a:sym typeface="Arial"/>
              </a:rPr>
              <a:t>Punishment</a:t>
            </a:r>
            <a:endParaRPr/>
          </a:p>
        </p:txBody>
      </p:sp>
    </p:spTree>
  </p:cSld>
  <p:clrMapOvr>
    <a:masterClrMapping/>
  </p:clrMapOvr>
  <p:transition spd="med">
    <p:wheel/>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6" name="Shape 346"/>
        <p:cNvGrpSpPr/>
        <p:nvPr/>
      </p:nvGrpSpPr>
      <p:grpSpPr>
        <a:xfrm>
          <a:off x="0" y="0"/>
          <a:ext cx="0" cy="0"/>
          <a:chOff x="0" y="0"/>
          <a:chExt cx="0" cy="0"/>
        </a:xfrm>
      </p:grpSpPr>
      <p:sp>
        <p:nvSpPr>
          <p:cNvPr id="347" name="Google Shape;347;p48"/>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تنبيه</a:t>
            </a:r>
            <a:endParaRPr/>
          </a:p>
        </p:txBody>
      </p:sp>
      <p:sp>
        <p:nvSpPr>
          <p:cNvPr id="348" name="Google Shape;348;p48"/>
          <p:cNvSpPr txBox="1"/>
          <p:nvPr>
            <p:ph idx="1" type="body"/>
          </p:nvPr>
        </p:nvSpPr>
        <p:spPr>
          <a:xfrm>
            <a:off x="395287" y="1981200"/>
            <a:ext cx="8291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توبيخ شفاهي، توبيخ كتبي، تعليق از كار بدون حقوق، از جمله موارد روش تنبيه مي‌باشند. اين روش به عنوان استراتژي تقويتي داراي محدوديت‌هايي نيز مي‌باشد زيرا به فرد آنچه را كه رفتار صحيح عنوان شده آموزش نمي‌دهد</a:t>
            </a:r>
            <a:endParaRPr/>
          </a:p>
        </p:txBody>
      </p:sp>
    </p:spTree>
  </p:cSld>
  <p:clrMapOvr>
    <a:masterClrMapping/>
  </p:clrMapOvr>
  <p:transition spd="med">
    <p:wheel/>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2" name="Shape 352"/>
        <p:cNvGrpSpPr/>
        <p:nvPr/>
      </p:nvGrpSpPr>
      <p:grpSpPr>
        <a:xfrm>
          <a:off x="0" y="0"/>
          <a:ext cx="0" cy="0"/>
          <a:chOff x="0" y="0"/>
          <a:chExt cx="0" cy="0"/>
        </a:xfrm>
      </p:grpSpPr>
      <p:sp>
        <p:nvSpPr>
          <p:cNvPr id="353" name="Google Shape;353;p49"/>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خاموش‌سازي</a:t>
            </a:r>
            <a:r>
              <a:rPr b="0" i="0" lang="en-US" sz="3900" u="none">
                <a:solidFill>
                  <a:schemeClr val="lt2"/>
                </a:solidFill>
                <a:latin typeface="Arial"/>
                <a:ea typeface="Arial"/>
                <a:cs typeface="Arial"/>
                <a:sym typeface="Arial"/>
              </a:rPr>
              <a:t> </a:t>
            </a:r>
            <a:endParaRPr/>
          </a:p>
        </p:txBody>
      </p:sp>
      <p:sp>
        <p:nvSpPr>
          <p:cNvPr id="354" name="Google Shape;354;p49"/>
          <p:cNvSpPr txBox="1"/>
          <p:nvPr>
            <p:ph idx="1" type="body"/>
          </p:nvPr>
        </p:nvSpPr>
        <p:spPr>
          <a:xfrm>
            <a:off x="250825" y="1981200"/>
            <a:ext cx="8713800" cy="3968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به عنوان مثال، فردي در يك سطح پايين سازماني خبرهايي را به مدير مي‌رساند، و مدير به جهت دريافت اطلاعات و اخبار، او را مورد توجه خود قرار مي‌داد؛ ولي ممكن است مدير ديگر نخواهد اخباري را از سوي آن فرد دريافت كند. با توجه نكردن به ايشان و ميدان ندادن، سعي در خاموش‌سازي رفتار او مي‌نمايد</a:t>
            </a:r>
            <a:r>
              <a:rPr b="0" i="0" lang="en-US" sz="3600" u="none">
                <a:solidFill>
                  <a:schemeClr val="lt2"/>
                </a:solidFill>
                <a:latin typeface="Arial"/>
                <a:ea typeface="Arial"/>
                <a:cs typeface="Arial"/>
                <a:sym typeface="Arial"/>
              </a:rPr>
              <a:t> </a:t>
            </a:r>
            <a:endParaRPr b="0" i="0" sz="3600" u="none">
              <a:solidFill>
                <a:schemeClr val="lt2"/>
              </a:solidFill>
              <a:latin typeface="Arial"/>
              <a:ea typeface="Arial"/>
              <a:cs typeface="Arial"/>
              <a:sym typeface="Arial"/>
            </a:endParaRPr>
          </a:p>
          <a:p>
            <a:pPr indent="-342900" lvl="0" marL="342900" rtl="1" algn="r">
              <a:lnSpc>
                <a:spcPct val="100000"/>
              </a:lnSpc>
              <a:spcBef>
                <a:spcPts val="480"/>
              </a:spcBef>
              <a:spcAft>
                <a:spcPts val="0"/>
              </a:spcAft>
              <a:buClr>
                <a:schemeClr val="accent1"/>
              </a:buClr>
              <a:buSzPts val="2040"/>
              <a:buFont typeface="Noto Sans Symbols"/>
              <a:buChar char="□"/>
            </a:pPr>
            <a:r>
              <a:rPr b="0" i="0" lang="en-US" sz="2400" u="none">
                <a:solidFill>
                  <a:schemeClr val="lt2"/>
                </a:solidFill>
                <a:latin typeface="Arial"/>
                <a:ea typeface="Arial"/>
                <a:cs typeface="Arial"/>
                <a:sym typeface="Arial"/>
              </a:rPr>
              <a:t>Extinction </a:t>
            </a:r>
            <a:endParaRPr/>
          </a:p>
        </p:txBody>
      </p:sp>
    </p:spTree>
  </p:cSld>
  <p:clrMapOvr>
    <a:masterClrMapping/>
  </p:clrMapOvr>
  <p:transition spd="med">
    <p:wheel/>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8" name="Shape 358"/>
        <p:cNvGrpSpPr/>
        <p:nvPr/>
      </p:nvGrpSpPr>
      <p:grpSpPr>
        <a:xfrm>
          <a:off x="0" y="0"/>
          <a:ext cx="0" cy="0"/>
          <a:chOff x="0" y="0"/>
          <a:chExt cx="0" cy="0"/>
        </a:xfrm>
      </p:grpSpPr>
      <p:sp>
        <p:nvSpPr>
          <p:cNvPr id="359" name="Google Shape;359;p50"/>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0" i="0" lang="en-US" sz="3900" u="none">
                <a:solidFill>
                  <a:schemeClr val="lt2"/>
                </a:solidFill>
                <a:latin typeface="Arial"/>
                <a:ea typeface="Arial"/>
                <a:cs typeface="Arial"/>
                <a:sym typeface="Arial"/>
              </a:rPr>
              <a:t>خدا قوت</a:t>
            </a:r>
            <a:endParaRPr/>
          </a:p>
        </p:txBody>
      </p:sp>
      <p:pic>
        <p:nvPicPr>
          <p:cNvPr descr="cd3c81895fd4f852" id="360" name="Google Shape;360;p50"/>
          <p:cNvPicPr preferRelativeResize="0"/>
          <p:nvPr>
            <p:ph idx="1" type="body"/>
          </p:nvPr>
        </p:nvPicPr>
        <p:blipFill rotWithShape="1">
          <a:blip r:embed="rId3">
            <a:alphaModFix/>
          </a:blip>
          <a:srcRect b="0" l="0" r="0" t="0"/>
          <a:stretch/>
        </p:blipFill>
        <p:spPr>
          <a:xfrm>
            <a:off x="0" y="0"/>
            <a:ext cx="6804000" cy="6858000"/>
          </a:xfrm>
          <a:prstGeom prst="rect">
            <a:avLst/>
          </a:prstGeom>
          <a:noFill/>
          <a:ln>
            <a:noFill/>
          </a:ln>
        </p:spPr>
      </p:pic>
    </p:spTree>
  </p:cSld>
  <p:clrMapOvr>
    <a:masterClrMapping/>
  </p:clrMapOvr>
  <p:transition spd="med">
    <p:wheel/>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19"/>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spcBef>
                <a:spcPts val="0"/>
              </a:spcBef>
              <a:spcAft>
                <a:spcPts val="0"/>
              </a:spcAft>
              <a:buNone/>
            </a:pPr>
            <a:r>
              <a:t/>
            </a:r>
            <a:endParaRPr sz="3900">
              <a:solidFill>
                <a:schemeClr val="lt2"/>
              </a:solidFill>
              <a:latin typeface="Arial"/>
              <a:ea typeface="Arial"/>
              <a:cs typeface="Arial"/>
              <a:sym typeface="Arial"/>
            </a:endParaRPr>
          </a:p>
        </p:txBody>
      </p:sp>
      <p:pic>
        <p:nvPicPr>
          <p:cNvPr descr="d653a5c38ad06582" id="166" name="Google Shape;166;p19"/>
          <p:cNvPicPr preferRelativeResize="0"/>
          <p:nvPr>
            <p:ph idx="1" type="body"/>
          </p:nvPr>
        </p:nvPicPr>
        <p:blipFill rotWithShape="1">
          <a:blip r:embed="rId3">
            <a:alphaModFix/>
          </a:blip>
          <a:srcRect b="0" l="0" r="0" t="0"/>
          <a:stretch/>
        </p:blipFill>
        <p:spPr>
          <a:xfrm>
            <a:off x="0" y="188912"/>
            <a:ext cx="9144000" cy="6669000"/>
          </a:xfrm>
          <a:prstGeom prst="rect">
            <a:avLst/>
          </a:prstGeom>
          <a:noFill/>
          <a:ln>
            <a:noFill/>
          </a:ln>
        </p:spPr>
      </p:pic>
    </p:spTree>
  </p:cSld>
  <p:clrMapOvr>
    <a:masterClrMapping/>
  </p:clrMapOvr>
  <p:transition spd="med">
    <p:wheel/>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p20"/>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3900"/>
              <a:buFont typeface="Arial"/>
              <a:buNone/>
            </a:pPr>
            <a:r>
              <a:rPr b="0" i="0" lang="en-US" sz="3900" u="none">
                <a:solidFill>
                  <a:schemeClr val="lt2"/>
                </a:solidFill>
                <a:latin typeface="Arial"/>
                <a:ea typeface="Arial"/>
                <a:cs typeface="Arial"/>
                <a:sym typeface="Arial"/>
              </a:rPr>
              <a:t>انگيزش</a:t>
            </a:r>
            <a:endParaRPr/>
          </a:p>
        </p:txBody>
      </p:sp>
      <p:sp>
        <p:nvSpPr>
          <p:cNvPr id="172" name="Google Shape;172;p20"/>
          <p:cNvSpPr txBox="1"/>
          <p:nvPr>
            <p:ph idx="1" type="body"/>
          </p:nvPr>
        </p:nvSpPr>
        <p:spPr>
          <a:xfrm>
            <a:off x="0" y="1600200"/>
            <a:ext cx="9144000" cy="5257800"/>
          </a:xfrm>
          <a:prstGeom prst="rect">
            <a:avLst/>
          </a:prstGeom>
          <a:noFill/>
          <a:ln>
            <a:noFill/>
          </a:ln>
        </p:spPr>
        <p:txBody>
          <a:bodyPr anchorCtr="0" anchor="t" bIns="45700" lIns="91425" spcFirstLastPara="1" rIns="91425" wrap="square" tIns="45700">
            <a:noAutofit/>
          </a:bodyPr>
          <a:lstStyle/>
          <a:p>
            <a:pPr indent="-342900" lvl="0" marL="342900" rtl="1" algn="r">
              <a:lnSpc>
                <a:spcPct val="9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انگيزش يكي از ساده‌ترين ودر عين حال پيچيده‌ترين وظايف مديريت است. </a:t>
            </a:r>
            <a:endParaRPr/>
          </a:p>
          <a:p>
            <a:pPr indent="-342900" lvl="0" marL="342900" rtl="1" algn="r">
              <a:lnSpc>
                <a:spcPct val="9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چه كسي مسئول انگيزش است؟</a:t>
            </a:r>
            <a:endParaRPr/>
          </a:p>
          <a:p>
            <a:pPr indent="-342900" lvl="0" marL="342900" rtl="1" algn="r">
              <a:lnSpc>
                <a:spcPct val="9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 آيا از يك كارگر مي‌توان انتظار داشت كه خود، به تنهايي، انگيزش خودش را فراهم آورد؟</a:t>
            </a:r>
            <a:endParaRPr/>
          </a:p>
          <a:p>
            <a:pPr indent="-342900" lvl="0" marL="342900" rtl="1" algn="r">
              <a:lnSpc>
                <a:spcPct val="90000"/>
              </a:lnSpc>
              <a:spcBef>
                <a:spcPts val="64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 آيا انگيزش را مي‌توان يكي از وظايف مديريت به شمار آورد؟ پاسخ به اين پرسش‌ها چندان ساده نيست. </a:t>
            </a:r>
            <a:endParaRPr/>
          </a:p>
        </p:txBody>
      </p:sp>
    </p:spTree>
  </p:cSld>
  <p:clrMapOvr>
    <a:masterClrMapping/>
  </p:clrMapOvr>
  <p:transition spd="med">
    <p:wheel/>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21"/>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0" i="0" lang="en-US" sz="3900" u="none">
                <a:solidFill>
                  <a:schemeClr val="lt2"/>
                </a:solidFill>
                <a:latin typeface="Arial"/>
                <a:ea typeface="Arial"/>
                <a:cs typeface="Arial"/>
                <a:sym typeface="Arial"/>
              </a:rPr>
              <a:t>انگيزش</a:t>
            </a:r>
            <a:endParaRPr/>
          </a:p>
        </p:txBody>
      </p:sp>
      <p:sp>
        <p:nvSpPr>
          <p:cNvPr id="178" name="Google Shape;178;p21"/>
          <p:cNvSpPr txBox="1"/>
          <p:nvPr>
            <p:ph idx="1" type="body"/>
          </p:nvPr>
        </p:nvSpPr>
        <p:spPr>
          <a:xfrm>
            <a:off x="5246687" y="1981200"/>
            <a:ext cx="34401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720"/>
              <a:buFont typeface="Noto Sans Symbols"/>
              <a:buChar char="□"/>
            </a:pPr>
            <a:r>
              <a:rPr b="1" i="0" lang="en-US" sz="3200" u="none">
                <a:solidFill>
                  <a:schemeClr val="lt2"/>
                </a:solidFill>
                <a:latin typeface="Arial"/>
                <a:ea typeface="Arial"/>
                <a:cs typeface="Arial"/>
                <a:sym typeface="Arial"/>
              </a:rPr>
              <a:t>برخي از مؤلفان، انگيزش را در زمرة محدودة دروني افراد مي‌بينند. نظريه‌هاي ديگر، انگيزش را نشأت گرفته از سرچشمه‌اي خارج از فرد مي‌دانند</a:t>
            </a:r>
            <a:r>
              <a:rPr b="0" i="0" lang="en-US" sz="3200" u="none">
                <a:solidFill>
                  <a:schemeClr val="lt2"/>
                </a:solidFill>
                <a:latin typeface="Arial"/>
                <a:ea typeface="Arial"/>
                <a:cs typeface="Arial"/>
                <a:sym typeface="Arial"/>
              </a:rPr>
              <a:t> </a:t>
            </a:r>
            <a:endParaRPr/>
          </a:p>
        </p:txBody>
      </p:sp>
      <p:pic>
        <p:nvPicPr>
          <p:cNvPr descr="انگيزه1" id="179" name="Google Shape;179;p21"/>
          <p:cNvPicPr preferRelativeResize="0"/>
          <p:nvPr>
            <p:ph idx="1" type="body"/>
          </p:nvPr>
        </p:nvPicPr>
        <p:blipFill rotWithShape="1">
          <a:blip r:embed="rId3">
            <a:alphaModFix/>
          </a:blip>
          <a:srcRect b="0" l="0" r="0" t="0"/>
          <a:stretch/>
        </p:blipFill>
        <p:spPr>
          <a:xfrm>
            <a:off x="0" y="0"/>
            <a:ext cx="4859400" cy="6858000"/>
          </a:xfrm>
          <a:prstGeom prst="rect">
            <a:avLst/>
          </a:prstGeom>
          <a:noFill/>
          <a:ln>
            <a:noFill/>
          </a:ln>
        </p:spPr>
      </p:pic>
    </p:spTree>
  </p:cSld>
  <p:clrMapOvr>
    <a:masterClrMapping/>
  </p:clrMapOvr>
  <p:transition spd="med">
    <p:wheel/>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2"/>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lnSpc>
                <a:spcPct val="100000"/>
              </a:lnSpc>
              <a:spcBef>
                <a:spcPts val="0"/>
              </a:spcBef>
              <a:spcAft>
                <a:spcPts val="0"/>
              </a:spcAft>
              <a:buClr>
                <a:schemeClr val="lt2"/>
              </a:buClr>
              <a:buSzPts val="4300"/>
              <a:buFont typeface="Arial"/>
              <a:buNone/>
            </a:pPr>
            <a:r>
              <a:rPr b="1" i="0" lang="en-US" sz="4300" u="none">
                <a:solidFill>
                  <a:schemeClr val="lt2"/>
                </a:solidFill>
                <a:latin typeface="Arial"/>
                <a:ea typeface="Arial"/>
                <a:cs typeface="Arial"/>
                <a:sym typeface="Arial"/>
              </a:rPr>
              <a:t> Needs -Wants- Desires</a:t>
            </a:r>
            <a:endParaRPr/>
          </a:p>
        </p:txBody>
      </p:sp>
      <p:sp>
        <p:nvSpPr>
          <p:cNvPr id="185" name="Google Shape;185;p22"/>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3060"/>
              <a:buFont typeface="Noto Sans Symbols"/>
              <a:buChar char="□"/>
            </a:pPr>
            <a:r>
              <a:rPr b="1" i="0" lang="en-US" sz="3600" u="none">
                <a:solidFill>
                  <a:schemeClr val="lt2"/>
                </a:solidFill>
                <a:latin typeface="Arial"/>
                <a:ea typeface="Arial"/>
                <a:cs typeface="Arial"/>
                <a:sym typeface="Arial"/>
              </a:rPr>
              <a:t>نيازها، خواست‌هاو تمايلاتي كه در ضمير يك فرد وجود دارند، باعث ايجاد انگيزش دروني وي مي‌شوند. اين نيروها هر فرد را با جهت‌دادن افكارش، كه منجر به بروز رفتاري خاص در يك موقعيت شغلي مشخص مي‌شود، تحت تأثير قرار مي‌دهند </a:t>
            </a:r>
            <a:br>
              <a:rPr b="1" i="0" lang="en-US" sz="3600" u="none">
                <a:solidFill>
                  <a:schemeClr val="lt2"/>
                </a:solidFill>
                <a:latin typeface="Arial"/>
                <a:ea typeface="Arial"/>
                <a:cs typeface="Arial"/>
                <a:sym typeface="Arial"/>
              </a:rPr>
            </a:br>
            <a:endParaRPr/>
          </a:p>
        </p:txBody>
      </p:sp>
    </p:spTree>
  </p:cSld>
  <p:clrMapOvr>
    <a:masterClrMapping/>
  </p:clrMapOvr>
  <p:transition spd="med">
    <p:wheel/>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3"/>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l">
              <a:spcBef>
                <a:spcPts val="0"/>
              </a:spcBef>
              <a:spcAft>
                <a:spcPts val="0"/>
              </a:spcAft>
              <a:buNone/>
            </a:pPr>
            <a:r>
              <a:t/>
            </a:r>
            <a:endParaRPr sz="3900">
              <a:solidFill>
                <a:schemeClr val="lt2"/>
              </a:solidFill>
              <a:latin typeface="Arial"/>
              <a:ea typeface="Arial"/>
              <a:cs typeface="Arial"/>
              <a:sym typeface="Arial"/>
            </a:endParaRPr>
          </a:p>
        </p:txBody>
      </p:sp>
      <p:sp>
        <p:nvSpPr>
          <p:cNvPr id="191" name="Google Shape;191;p23"/>
          <p:cNvSpPr txBox="1"/>
          <p:nvPr>
            <p:ph idx="1" type="body"/>
          </p:nvPr>
        </p:nvSpPr>
        <p:spPr>
          <a:xfrm>
            <a:off x="1676400" y="1981200"/>
            <a:ext cx="7010400" cy="411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 </a:t>
            </a:r>
            <a:r>
              <a:rPr b="1" i="0" lang="en-US" sz="3600" u="none">
                <a:solidFill>
                  <a:schemeClr val="lt2"/>
                </a:solidFill>
                <a:latin typeface="Arial"/>
                <a:ea typeface="Arial"/>
                <a:cs typeface="Arial"/>
                <a:sym typeface="Arial"/>
              </a:rPr>
              <a:t>نيازها، خواست‌ها، تمايلات و آرزوهاي هر فرد نيز يگانه و منحصر به فرد است. زيرا اين عناصر به وسيلة عواملي كه شخصيت او، وضعيت جسماني، رشد رواني، آموزش‌ها و تجربه‌اندوزي‌هايش را شكل مي‌دهند، تعيين مي‌شوند </a:t>
            </a:r>
            <a:endParaRPr/>
          </a:p>
        </p:txBody>
      </p:sp>
    </p:spTree>
  </p:cSld>
  <p:clrMapOvr>
    <a:masterClrMapping/>
  </p:clrMapOvr>
  <p:transition spd="med">
    <p:wheel/>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4"/>
          <p:cNvSpPr txBox="1"/>
          <p:nvPr>
            <p:ph type="title"/>
          </p:nvPr>
        </p:nvSpPr>
        <p:spPr>
          <a:xfrm>
            <a:off x="1676400" y="457200"/>
            <a:ext cx="7010400" cy="12954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chemeClr val="lt2"/>
              </a:buClr>
              <a:buSzPts val="3900"/>
              <a:buFont typeface="Arial"/>
              <a:buNone/>
            </a:pPr>
            <a:r>
              <a:rPr b="1" i="0" lang="en-US" sz="3900" u="none">
                <a:solidFill>
                  <a:schemeClr val="lt2"/>
                </a:solidFill>
                <a:latin typeface="Arial"/>
                <a:ea typeface="Arial"/>
                <a:cs typeface="Arial"/>
                <a:sym typeface="Arial"/>
              </a:rPr>
              <a:t>تعريف انگيزش</a:t>
            </a:r>
            <a:endParaRPr/>
          </a:p>
        </p:txBody>
      </p:sp>
      <p:sp>
        <p:nvSpPr>
          <p:cNvPr id="197" name="Google Shape;197;p24"/>
          <p:cNvSpPr txBox="1"/>
          <p:nvPr>
            <p:ph idx="1" type="body"/>
          </p:nvPr>
        </p:nvSpPr>
        <p:spPr>
          <a:xfrm>
            <a:off x="5257800" y="1628775"/>
            <a:ext cx="3429000" cy="5229300"/>
          </a:xfrm>
          <a:prstGeom prst="rect">
            <a:avLst/>
          </a:prstGeom>
          <a:noFill/>
          <a:ln>
            <a:noFill/>
          </a:ln>
        </p:spPr>
        <p:txBody>
          <a:bodyPr anchorCtr="0" anchor="t" bIns="45700" lIns="91425" spcFirstLastPara="1" rIns="91425" wrap="square" tIns="45700">
            <a:noAutofit/>
          </a:bodyPr>
          <a:lstStyle/>
          <a:p>
            <a:pPr indent="-213359" lvl="0" marL="342900" rtl="1" algn="r">
              <a:lnSpc>
                <a:spcPct val="90000"/>
              </a:lnSpc>
              <a:spcBef>
                <a:spcPts val="0"/>
              </a:spcBef>
              <a:spcAft>
                <a:spcPts val="0"/>
              </a:spcAft>
              <a:buClr>
                <a:schemeClr val="accent1"/>
              </a:buClr>
              <a:buSzPts val="2040"/>
              <a:buFont typeface="Noto Sans Symbols"/>
              <a:buNone/>
            </a:pPr>
            <a:r>
              <a:t/>
            </a:r>
            <a:endParaRPr b="1" i="0" sz="2400" u="none">
              <a:solidFill>
                <a:schemeClr val="lt2"/>
              </a:solidFill>
              <a:latin typeface="Arial"/>
              <a:ea typeface="Arial"/>
              <a:cs typeface="Arial"/>
              <a:sym typeface="Arial"/>
            </a:endParaRPr>
          </a:p>
          <a:p>
            <a:pPr indent="-342900" lvl="0" marL="342900" rtl="1" algn="r">
              <a:lnSpc>
                <a:spcPct val="90000"/>
              </a:lnSpc>
              <a:spcBef>
                <a:spcPts val="56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به مجموعة شرايط و اوضاع و احوالي كه باعث مي‌شود فرد از درون به فعاليت درآيد، انگيزش گفته مي‌شود، انگيزش داراي سه جزء مهم است. </a:t>
            </a:r>
            <a:endParaRPr/>
          </a:p>
          <a:p>
            <a:pPr indent="-342900" lvl="0" marL="342900" rtl="1" algn="r">
              <a:lnSpc>
                <a:spcPct val="90000"/>
              </a:lnSpc>
              <a:spcBef>
                <a:spcPts val="56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انرژي‌زايي </a:t>
            </a:r>
            <a:endParaRPr/>
          </a:p>
          <a:p>
            <a:pPr indent="-342900" lvl="0" marL="342900" rtl="1" algn="r">
              <a:lnSpc>
                <a:spcPct val="90000"/>
              </a:lnSpc>
              <a:spcBef>
                <a:spcPts val="56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هدايت كردن</a:t>
            </a:r>
            <a:r>
              <a:rPr b="0" i="0" lang="en-US" sz="2800" u="none">
                <a:solidFill>
                  <a:schemeClr val="lt2"/>
                </a:solidFill>
                <a:latin typeface="Arial"/>
                <a:ea typeface="Arial"/>
                <a:cs typeface="Arial"/>
                <a:sym typeface="Arial"/>
              </a:rPr>
              <a:t> </a:t>
            </a:r>
            <a:endParaRPr b="0" i="0" sz="2800" u="none">
              <a:solidFill>
                <a:schemeClr val="lt2"/>
              </a:solidFill>
              <a:latin typeface="Arial"/>
              <a:ea typeface="Arial"/>
              <a:cs typeface="Arial"/>
              <a:sym typeface="Arial"/>
            </a:endParaRPr>
          </a:p>
          <a:p>
            <a:pPr indent="-342900" lvl="0" marL="342900" rtl="1" algn="r">
              <a:lnSpc>
                <a:spcPct val="90000"/>
              </a:lnSpc>
              <a:spcBef>
                <a:spcPts val="560"/>
              </a:spcBef>
              <a:spcAft>
                <a:spcPts val="0"/>
              </a:spcAft>
              <a:buClr>
                <a:schemeClr val="accent1"/>
              </a:buClr>
              <a:buSzPts val="2380"/>
              <a:buFont typeface="Noto Sans Symbols"/>
              <a:buChar char="□"/>
            </a:pPr>
            <a:r>
              <a:rPr b="1" i="0" lang="en-US" sz="2800" u="none">
                <a:solidFill>
                  <a:schemeClr val="lt2"/>
                </a:solidFill>
                <a:latin typeface="Arial"/>
                <a:ea typeface="Arial"/>
                <a:cs typeface="Arial"/>
                <a:sym typeface="Arial"/>
              </a:rPr>
              <a:t>مداومت</a:t>
            </a:r>
            <a:r>
              <a:rPr b="0" i="0" lang="en-US" sz="2800" u="none">
                <a:solidFill>
                  <a:schemeClr val="lt2"/>
                </a:solidFill>
                <a:latin typeface="Arial"/>
                <a:ea typeface="Arial"/>
                <a:cs typeface="Arial"/>
                <a:sym typeface="Arial"/>
              </a:rPr>
              <a:t> </a:t>
            </a:r>
            <a:endParaRPr/>
          </a:p>
        </p:txBody>
      </p:sp>
      <p:pic>
        <p:nvPicPr>
          <p:cNvPr descr="386d91c2455960a2" id="198" name="Google Shape;198;p24"/>
          <p:cNvPicPr preferRelativeResize="0"/>
          <p:nvPr>
            <p:ph idx="1" type="body"/>
          </p:nvPr>
        </p:nvPicPr>
        <p:blipFill rotWithShape="1">
          <a:blip r:embed="rId3">
            <a:alphaModFix/>
          </a:blip>
          <a:srcRect b="0" l="0" r="0" t="0"/>
          <a:stretch/>
        </p:blipFill>
        <p:spPr>
          <a:xfrm>
            <a:off x="0" y="0"/>
            <a:ext cx="5076900" cy="6858000"/>
          </a:xfrm>
          <a:prstGeom prst="rect">
            <a:avLst/>
          </a:prstGeom>
          <a:noFill/>
          <a:ln>
            <a:noFill/>
          </a:ln>
        </p:spPr>
      </p:pic>
    </p:spTree>
  </p:cSld>
  <p:clrMapOvr>
    <a:masterClrMapping/>
  </p:clrMapOvr>
  <p:transition spd="med">
    <p:wheel/>
  </p:transition>
</p:sld>
</file>

<file path=ppt/theme/theme1.xml><?xml version="1.0" encoding="utf-8"?>
<a:theme xmlns:a="http://schemas.openxmlformats.org/drawingml/2006/main" xmlns:r="http://schemas.openxmlformats.org/officeDocument/2006/relationships" name="Cascade">
  <a:themeElements>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Cascade">
  <a:themeElements>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