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62" r:id="rId2"/>
    <p:sldId id="363" r:id="rId3"/>
    <p:sldId id="468" r:id="rId4"/>
    <p:sldId id="469" r:id="rId5"/>
    <p:sldId id="364" r:id="rId6"/>
    <p:sldId id="47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9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7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9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8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9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8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9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7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5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Image result for â«Ø¨Ø³Ù Ø§ÙÙÙ Ø§ÙØ±Ø­ÙÙ Ø§ÙØ±Ø­ÙÙâ¬â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395" y="1621667"/>
            <a:ext cx="6858000" cy="3857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0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6326" y="1767352"/>
            <a:ext cx="2919544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rtl="1"/>
            <a:r>
              <a:rPr lang="fa-IR" sz="3000" b="1" dirty="0" smtClean="0">
                <a:ln/>
                <a:cs typeface="B Nazanin" panose="00000400000000000000" pitchFamily="2" charset="-78"/>
              </a:rPr>
              <a:t>فيزيك حرارت و اپتيك</a:t>
            </a:r>
            <a:endParaRPr lang="fa-IR" sz="3000" b="1" dirty="0">
              <a:ln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52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076" y="391885"/>
            <a:ext cx="8399417" cy="3958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اين درس بررسي كتب دبيرستاني براي دانشجويان آموزش فيزيك است. سرفصل آن شامل حرارت و اپتيك است. براي بهره مندي حداكثري از درس، و با توجه به اينكه اين دروس در طول دوره كارشناسي به وفور خوانده شده است، بنابراين اشكالات دانشجويان بصورت سوال و جواب مطرح و پس از دريافت پاسخ از دانشجويان جمع بندي و نظرات نهايي يررسي مي گردد. بنابراين در هر جلسه سوالاتي از دانشجويان خواسته مي شود و بايد دانشجويان در مدت هفته به اين سولات پاسخ و ارسال نمايند. همچنين به دانشجويان فرصت داده خواهد شد كه در هر جلسه تعدادي از آن ها نيز سوال طرح نمايند و بقيه دانشجويان بايد به اين سوالات هم پاسخ دهند.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55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5580" y="391885"/>
            <a:ext cx="8399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بخش ديگر اين درس بصورت آزمايشگاهي است. نمي توان سيستم آزمايشگاهي را بصورت آنلاين اريه داد. ولي سعي مي شود آزمايشات نيز بصورت سوال و جواب مطرح و مورد بررسي قرار گيرد.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0512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60276" y="471119"/>
            <a:ext cx="3025685" cy="752072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r"/>
            <a:r>
              <a:rPr lang="fa-IR" altLang="en-US" dirty="0" smtClean="0"/>
              <a:t>جلسه اول</a:t>
            </a:r>
            <a:endParaRPr lang="en-US" altLang="en-US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74320" y="3329390"/>
            <a:ext cx="8512953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دماسنج گازي با حجم ثابت چيست؟ نحوه عملكرد آن را توضيح دهيد؟</a:t>
            </a:r>
          </a:p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از روش هاي انتقال گرما، تابش را توضيح دهيد؟ در توضيحات از قانون استيفان بولتزمن وقانون تابش مربوط پلانك استفاده كنيد.</a:t>
            </a:r>
          </a:p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آيا آب رساناي گرما ست؟ هوا چطور؟ چرا؟توضيحات دقيق باشد.</a:t>
            </a:r>
            <a:endParaRPr lang="en-US" altLang="en-US" sz="2700" dirty="0">
              <a:cs typeface="B Nazanin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1619794"/>
            <a:ext cx="43629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سوالات اين جلسه به شرح زير است.</a:t>
            </a:r>
          </a:p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سوالات مرحله اول: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6732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0" y="992776"/>
            <a:ext cx="4362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سوالات مرحله دوم: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6572" y="2728498"/>
            <a:ext cx="8512953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از راه هاي انتقال گرما، رسانش را شرح داده و پارامتر هاي تاثر گذار بر آن را نام ببريد.</a:t>
            </a:r>
          </a:p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آيا ضريب انبساط حجمي مايعات وابسته به دماست؟</a:t>
            </a:r>
          </a:p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قانون سوم ترموديناميك را به دو بيان يخچالي و كلوين بيان كنيد؟</a:t>
            </a:r>
            <a:endParaRPr lang="en-US" altLang="en-US" sz="27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8569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2379</TotalTime>
  <Words>272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 Nazanin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جلسه اول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Hamrah Gharamaleki</dc:creator>
  <cp:lastModifiedBy>Ata</cp:lastModifiedBy>
  <cp:revision>220</cp:revision>
  <dcterms:created xsi:type="dcterms:W3CDTF">2019-05-04T09:56:59Z</dcterms:created>
  <dcterms:modified xsi:type="dcterms:W3CDTF">2020-04-29T12:28:10Z</dcterms:modified>
</cp:coreProperties>
</file>