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03FBA-809A-4623-ABC0-EDC2C212336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16EB85-B4EE-4EE6-8364-6EF7243EA9A4}">
      <dgm:prSet phldrT="[Text]" custT="1"/>
      <dgm:spPr/>
      <dgm:t>
        <a:bodyPr/>
        <a:lstStyle/>
        <a:p>
          <a:r>
            <a:rPr lang="fa-IR" sz="2000" dirty="0" smtClean="0">
              <a:cs typeface="2  Titr" pitchFamily="2" charset="-78"/>
            </a:rPr>
            <a:t>بافتهای گیاهی</a:t>
          </a:r>
          <a:endParaRPr lang="en-US" sz="2000" dirty="0">
            <a:cs typeface="2  Titr" pitchFamily="2" charset="-78"/>
          </a:endParaRPr>
        </a:p>
      </dgm:t>
    </dgm:pt>
    <dgm:pt modelId="{193A74E3-1C8A-4A86-BF01-9D934B651A4D}" type="parTrans" cxnId="{2AEC1A21-E1AC-4CDC-8DEF-3ED24716782B}">
      <dgm:prSet/>
      <dgm:spPr/>
      <dgm:t>
        <a:bodyPr/>
        <a:lstStyle/>
        <a:p>
          <a:endParaRPr lang="en-US"/>
        </a:p>
      </dgm:t>
    </dgm:pt>
    <dgm:pt modelId="{E9D3F634-3084-46D4-85CA-B6595E2B2A31}" type="sibTrans" cxnId="{2AEC1A21-E1AC-4CDC-8DEF-3ED24716782B}">
      <dgm:prSet/>
      <dgm:spPr/>
      <dgm:t>
        <a:bodyPr/>
        <a:lstStyle/>
        <a:p>
          <a:endParaRPr lang="en-US"/>
        </a:p>
      </dgm:t>
    </dgm:pt>
    <dgm:pt modelId="{E56494B8-2D95-44F2-9859-3A813ABB327A}">
      <dgm:prSet phldrT="[Text]" custT="1"/>
      <dgm:spPr/>
      <dgm:t>
        <a:bodyPr/>
        <a:lstStyle/>
        <a:p>
          <a:r>
            <a:rPr lang="fa-IR" sz="1600" dirty="0" smtClean="0">
              <a:cs typeface="2  Titr" pitchFamily="2" charset="-78"/>
            </a:rPr>
            <a:t>بافتهای تمایز یافته</a:t>
          </a:r>
          <a:endParaRPr lang="en-US" sz="1600" dirty="0" smtClean="0">
            <a:cs typeface="2  Titr" pitchFamily="2" charset="-78"/>
          </a:endParaRPr>
        </a:p>
      </dgm:t>
    </dgm:pt>
    <dgm:pt modelId="{6C2ECCE8-F8EF-409B-A139-9D9BDF26CEED}" type="parTrans" cxnId="{13DB4A03-51E2-49F3-9A8E-CB2D7C60AB35}">
      <dgm:prSet/>
      <dgm:spPr/>
      <dgm:t>
        <a:bodyPr/>
        <a:lstStyle/>
        <a:p>
          <a:endParaRPr lang="en-US"/>
        </a:p>
      </dgm:t>
    </dgm:pt>
    <dgm:pt modelId="{C5C23B2E-9A71-4BA9-B990-CEA7888227CC}" type="sibTrans" cxnId="{13DB4A03-51E2-49F3-9A8E-CB2D7C60AB35}">
      <dgm:prSet/>
      <dgm:spPr/>
      <dgm:t>
        <a:bodyPr/>
        <a:lstStyle/>
        <a:p>
          <a:endParaRPr lang="en-US"/>
        </a:p>
      </dgm:t>
    </dgm:pt>
    <dgm:pt modelId="{528DA4AB-DD78-43BF-A4B6-E055B438C2A8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fa-IR" sz="1600" dirty="0" smtClean="0">
              <a:cs typeface="2  Titr" pitchFamily="2" charset="-78"/>
            </a:rPr>
            <a:t>ترشحی</a:t>
          </a:r>
          <a:endParaRPr lang="en-US" sz="1600" dirty="0" smtClean="0">
            <a:cs typeface="2  Titr" pitchFamily="2" charset="-78"/>
          </a:endParaRPr>
        </a:p>
      </dgm:t>
    </dgm:pt>
    <dgm:pt modelId="{5C152216-2738-4697-95EE-827565DD3F04}" type="parTrans" cxnId="{CBEF461B-A2C6-46CE-A1C5-365DC39792AC}">
      <dgm:prSet/>
      <dgm:spPr/>
      <dgm:t>
        <a:bodyPr/>
        <a:lstStyle/>
        <a:p>
          <a:endParaRPr lang="en-US"/>
        </a:p>
      </dgm:t>
    </dgm:pt>
    <dgm:pt modelId="{381DF49A-66C6-4CEA-801E-2E38147FDE26}" type="sibTrans" cxnId="{CBEF461B-A2C6-46CE-A1C5-365DC39792AC}">
      <dgm:prSet/>
      <dgm:spPr/>
      <dgm:t>
        <a:bodyPr/>
        <a:lstStyle/>
        <a:p>
          <a:endParaRPr lang="en-US"/>
        </a:p>
      </dgm:t>
    </dgm:pt>
    <dgm:pt modelId="{DD3CEC04-D28B-4218-B5E9-5F0A8C582CC7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fa-IR" sz="1600" dirty="0" smtClean="0">
              <a:cs typeface="2  Titr" pitchFamily="2" charset="-78"/>
            </a:rPr>
            <a:t>چوب</a:t>
          </a:r>
          <a:endParaRPr lang="en-US" sz="1600" dirty="0" smtClean="0">
            <a:cs typeface="2  Titr" pitchFamily="2" charset="-78"/>
          </a:endParaRPr>
        </a:p>
      </dgm:t>
    </dgm:pt>
    <dgm:pt modelId="{F69306AC-8D9E-4EA0-AD42-13E23191739F}" type="parTrans" cxnId="{9736FE74-43C3-40AA-A29F-736709550215}">
      <dgm:prSet/>
      <dgm:spPr/>
      <dgm:t>
        <a:bodyPr/>
        <a:lstStyle/>
        <a:p>
          <a:endParaRPr lang="en-US"/>
        </a:p>
      </dgm:t>
    </dgm:pt>
    <dgm:pt modelId="{58C698E2-3DE1-467F-9B46-E6BDEC0FF8BC}" type="sibTrans" cxnId="{9736FE74-43C3-40AA-A29F-736709550215}">
      <dgm:prSet/>
      <dgm:spPr/>
      <dgm:t>
        <a:bodyPr/>
        <a:lstStyle/>
        <a:p>
          <a:endParaRPr lang="en-US"/>
        </a:p>
      </dgm:t>
    </dgm:pt>
    <dgm:pt modelId="{A86D3751-114B-44CB-9910-EF3EAC129C9A}">
      <dgm:prSet phldrT="[Text]" custT="1"/>
      <dgm:spPr/>
      <dgm:t>
        <a:bodyPr/>
        <a:lstStyle/>
        <a:p>
          <a:r>
            <a:rPr lang="fa-IR" sz="1600" dirty="0" smtClean="0">
              <a:cs typeface="2  Titr" pitchFamily="2" charset="-78"/>
            </a:rPr>
            <a:t>بافتهای مریستمی</a:t>
          </a:r>
          <a:endParaRPr lang="en-US" sz="1600" dirty="0">
            <a:cs typeface="2  Titr" pitchFamily="2" charset="-78"/>
          </a:endParaRPr>
        </a:p>
      </dgm:t>
    </dgm:pt>
    <dgm:pt modelId="{C64AB921-A74D-48AC-AC45-FECEE0EDD878}" type="sibTrans" cxnId="{14413937-6F2B-416B-B936-F0D25A05642B}">
      <dgm:prSet/>
      <dgm:spPr/>
      <dgm:t>
        <a:bodyPr/>
        <a:lstStyle/>
        <a:p>
          <a:endParaRPr lang="en-US"/>
        </a:p>
      </dgm:t>
    </dgm:pt>
    <dgm:pt modelId="{07312D48-09E4-491B-B173-42031288B0A1}" type="parTrans" cxnId="{14413937-6F2B-416B-B936-F0D25A05642B}">
      <dgm:prSet/>
      <dgm:spPr/>
      <dgm:t>
        <a:bodyPr/>
        <a:lstStyle/>
        <a:p>
          <a:endParaRPr lang="en-US"/>
        </a:p>
      </dgm:t>
    </dgm:pt>
    <dgm:pt modelId="{B2C88BAC-434E-4761-8BD2-839BEF45933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fa-IR" sz="1600" dirty="0" smtClean="0">
              <a:cs typeface="2  Titr" pitchFamily="2" charset="-78"/>
            </a:rPr>
            <a:t>آبکش</a:t>
          </a:r>
          <a:endParaRPr lang="en-US" sz="1600" dirty="0" smtClean="0">
            <a:cs typeface="2  Titr" pitchFamily="2" charset="-78"/>
          </a:endParaRPr>
        </a:p>
      </dgm:t>
    </dgm:pt>
    <dgm:pt modelId="{7FFFA05D-BF2F-4081-BE5D-4E264AB6D878}" type="parTrans" cxnId="{085A2647-2374-41FF-A6DB-47A7A711ED20}">
      <dgm:prSet/>
      <dgm:spPr/>
      <dgm:t>
        <a:bodyPr/>
        <a:lstStyle/>
        <a:p>
          <a:endParaRPr lang="en-US"/>
        </a:p>
      </dgm:t>
    </dgm:pt>
    <dgm:pt modelId="{B66751EB-12AF-43A8-A6CD-5BC77D5A9BDC}" type="sibTrans" cxnId="{085A2647-2374-41FF-A6DB-47A7A711ED20}">
      <dgm:prSet/>
      <dgm:spPr/>
      <dgm:t>
        <a:bodyPr/>
        <a:lstStyle/>
        <a:p>
          <a:endParaRPr lang="en-US"/>
        </a:p>
      </dgm:t>
    </dgm:pt>
    <dgm:pt modelId="{721A1ED6-A160-4174-950D-EEB1D3CA476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fa-IR" sz="1600" dirty="0" smtClean="0">
              <a:cs typeface="2  Titr" pitchFamily="2" charset="-78"/>
            </a:rPr>
            <a:t>اسکلرانشیم</a:t>
          </a:r>
          <a:endParaRPr lang="en-US" sz="1600" dirty="0" smtClean="0">
            <a:cs typeface="2  Titr" pitchFamily="2" charset="-78"/>
          </a:endParaRPr>
        </a:p>
      </dgm:t>
    </dgm:pt>
    <dgm:pt modelId="{7014E823-7D28-4034-9F6D-44252A423C7E}" type="parTrans" cxnId="{075996F1-42CE-4E86-A271-F1B72816D35B}">
      <dgm:prSet/>
      <dgm:spPr/>
      <dgm:t>
        <a:bodyPr/>
        <a:lstStyle/>
        <a:p>
          <a:endParaRPr lang="en-US"/>
        </a:p>
      </dgm:t>
    </dgm:pt>
    <dgm:pt modelId="{B42ED9DE-F2A0-4C28-9CE5-BA0051852841}" type="sibTrans" cxnId="{075996F1-42CE-4E86-A271-F1B72816D35B}">
      <dgm:prSet/>
      <dgm:spPr/>
      <dgm:t>
        <a:bodyPr/>
        <a:lstStyle/>
        <a:p>
          <a:endParaRPr lang="en-US"/>
        </a:p>
      </dgm:t>
    </dgm:pt>
    <dgm:pt modelId="{896B8159-D260-41B2-ABB4-F56F1B490C01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fa-IR" sz="1600" dirty="0" smtClean="0">
              <a:cs typeface="2  Titr" pitchFamily="2" charset="-78"/>
            </a:rPr>
            <a:t>کلانشیم</a:t>
          </a:r>
          <a:endParaRPr lang="en-US" sz="1600" dirty="0" smtClean="0">
            <a:cs typeface="2  Titr" pitchFamily="2" charset="-78"/>
          </a:endParaRPr>
        </a:p>
      </dgm:t>
    </dgm:pt>
    <dgm:pt modelId="{A547E12E-A4AE-4BB6-A01C-CF8815B1AB22}" type="parTrans" cxnId="{E7164D51-D7AD-42AA-B1C5-AC4E68B1840A}">
      <dgm:prSet/>
      <dgm:spPr/>
      <dgm:t>
        <a:bodyPr/>
        <a:lstStyle/>
        <a:p>
          <a:endParaRPr lang="en-US"/>
        </a:p>
      </dgm:t>
    </dgm:pt>
    <dgm:pt modelId="{7090144E-27B3-4472-BDD4-CA5004A6F384}" type="sibTrans" cxnId="{E7164D51-D7AD-42AA-B1C5-AC4E68B1840A}">
      <dgm:prSet/>
      <dgm:spPr/>
      <dgm:t>
        <a:bodyPr/>
        <a:lstStyle/>
        <a:p>
          <a:endParaRPr lang="en-US"/>
        </a:p>
      </dgm:t>
    </dgm:pt>
    <dgm:pt modelId="{780AEE49-A4A3-4581-B6A9-61B6B012FD36}">
      <dgm:prSet phldrT="[Text]" custT="1"/>
      <dgm:spPr/>
      <dgm:t>
        <a:bodyPr/>
        <a:lstStyle/>
        <a:p>
          <a:r>
            <a:rPr lang="fa-IR" sz="1600" dirty="0" smtClean="0">
              <a:cs typeface="2  Titr" pitchFamily="2" charset="-78"/>
            </a:rPr>
            <a:t>پریدرم</a:t>
          </a:r>
          <a:endParaRPr lang="en-US" sz="1100" dirty="0">
            <a:cs typeface="2  Titr" pitchFamily="2" charset="-78"/>
          </a:endParaRPr>
        </a:p>
      </dgm:t>
    </dgm:pt>
    <dgm:pt modelId="{4888D150-07EB-4AC4-AA93-1AD227CA29E9}" type="parTrans" cxnId="{4DD846DA-6D7B-41D6-BF49-207CEB96D52B}">
      <dgm:prSet/>
      <dgm:spPr/>
      <dgm:t>
        <a:bodyPr/>
        <a:lstStyle/>
        <a:p>
          <a:endParaRPr lang="en-US"/>
        </a:p>
      </dgm:t>
    </dgm:pt>
    <dgm:pt modelId="{B446C48F-A8D4-40EF-9FE9-7FFA3C060D67}" type="sibTrans" cxnId="{4DD846DA-6D7B-41D6-BF49-207CEB96D52B}">
      <dgm:prSet/>
      <dgm:spPr/>
      <dgm:t>
        <a:bodyPr/>
        <a:lstStyle/>
        <a:p>
          <a:endParaRPr lang="en-US"/>
        </a:p>
      </dgm:t>
    </dgm:pt>
    <dgm:pt modelId="{657F6FA8-B42A-4E60-BD3C-36A575373584}">
      <dgm:prSet phldrT="[Text]" custT="1"/>
      <dgm:spPr/>
      <dgm:t>
        <a:bodyPr/>
        <a:lstStyle/>
        <a:p>
          <a:r>
            <a:rPr lang="fa-IR" sz="1600" dirty="0" smtClean="0">
              <a:cs typeface="2  Titr" pitchFamily="2" charset="-78"/>
            </a:rPr>
            <a:t>اپیدرم</a:t>
          </a:r>
          <a:endParaRPr lang="en-US" sz="1100" dirty="0">
            <a:cs typeface="2  Titr" pitchFamily="2" charset="-78"/>
          </a:endParaRPr>
        </a:p>
      </dgm:t>
    </dgm:pt>
    <dgm:pt modelId="{40E67CED-D5F5-4596-9235-34C9BF55C1AC}" type="parTrans" cxnId="{97A9C833-20E0-4FC5-BFED-4DBCFE83EF59}">
      <dgm:prSet/>
      <dgm:spPr/>
      <dgm:t>
        <a:bodyPr/>
        <a:lstStyle/>
        <a:p>
          <a:endParaRPr lang="en-US"/>
        </a:p>
      </dgm:t>
    </dgm:pt>
    <dgm:pt modelId="{B74FAC1C-DBD8-4198-9F76-E76BBE7D7490}" type="sibTrans" cxnId="{97A9C833-20E0-4FC5-BFED-4DBCFE83EF59}">
      <dgm:prSet/>
      <dgm:spPr/>
      <dgm:t>
        <a:bodyPr/>
        <a:lstStyle/>
        <a:p>
          <a:endParaRPr lang="en-US"/>
        </a:p>
      </dgm:t>
    </dgm:pt>
    <dgm:pt modelId="{3B553688-85E0-4948-AEB9-B795BAD63C8F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fa-IR" sz="1600" dirty="0" smtClean="0">
              <a:cs typeface="2  Titr" pitchFamily="2" charset="-78"/>
            </a:rPr>
            <a:t>پارانشیم</a:t>
          </a:r>
          <a:endParaRPr lang="en-US" sz="1100" dirty="0">
            <a:cs typeface="2  Titr" pitchFamily="2" charset="-78"/>
          </a:endParaRPr>
        </a:p>
      </dgm:t>
    </dgm:pt>
    <dgm:pt modelId="{F5CB9D71-A54A-4034-8806-32B4585B643D}" type="parTrans" cxnId="{AD4A3EA1-4896-465F-8458-AB1F0EA0C20D}">
      <dgm:prSet/>
      <dgm:spPr/>
      <dgm:t>
        <a:bodyPr/>
        <a:lstStyle/>
        <a:p>
          <a:endParaRPr lang="en-US"/>
        </a:p>
      </dgm:t>
    </dgm:pt>
    <dgm:pt modelId="{D2E3899E-C002-41A6-855D-68EFCDF20AE9}" type="sibTrans" cxnId="{AD4A3EA1-4896-465F-8458-AB1F0EA0C20D}">
      <dgm:prSet/>
      <dgm:spPr/>
      <dgm:t>
        <a:bodyPr/>
        <a:lstStyle/>
        <a:p>
          <a:endParaRPr lang="en-US"/>
        </a:p>
      </dgm:t>
    </dgm:pt>
    <dgm:pt modelId="{44690A86-4EEC-42C0-9347-06567FB32E66}" type="pres">
      <dgm:prSet presAssocID="{66F03FBA-809A-4623-ABC0-EDC2C21233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ED045C-8828-4F5F-B6D6-CDEC2D3762FA}" type="pres">
      <dgm:prSet presAssocID="{2816EB85-B4EE-4EE6-8364-6EF7243EA9A4}" presName="hierRoot1" presStyleCnt="0"/>
      <dgm:spPr/>
    </dgm:pt>
    <dgm:pt modelId="{6A260BE2-4B49-4BDD-9D05-E5E8DBF7450B}" type="pres">
      <dgm:prSet presAssocID="{2816EB85-B4EE-4EE6-8364-6EF7243EA9A4}" presName="composite" presStyleCnt="0"/>
      <dgm:spPr/>
    </dgm:pt>
    <dgm:pt modelId="{8ED20663-DB2C-49D6-A7F4-6EB305AE06BD}" type="pres">
      <dgm:prSet presAssocID="{2816EB85-B4EE-4EE6-8364-6EF7243EA9A4}" presName="background" presStyleLbl="node0" presStyleIdx="0" presStyleCnt="1"/>
      <dgm:spPr/>
    </dgm:pt>
    <dgm:pt modelId="{B4504F4B-5CC3-49B1-98B6-C50C8FEDD4C2}" type="pres">
      <dgm:prSet presAssocID="{2816EB85-B4EE-4EE6-8364-6EF7243EA9A4}" presName="text" presStyleLbl="fgAcc0" presStyleIdx="0" presStyleCnt="1" custScaleX="343704" custLinFactY="-91635" custLinFactNeighborX="-2901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F1B33B-4F84-43A6-B991-99BF903ABA40}" type="pres">
      <dgm:prSet presAssocID="{2816EB85-B4EE-4EE6-8364-6EF7243EA9A4}" presName="hierChild2" presStyleCnt="0"/>
      <dgm:spPr/>
    </dgm:pt>
    <dgm:pt modelId="{AF3FA51D-CBCA-4C08-BC47-9320D25D60C3}" type="pres">
      <dgm:prSet presAssocID="{6C2ECCE8-F8EF-409B-A139-9D9BDF26CEE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ABFF376-0537-4BF0-9DFD-E22A2F4D62BD}" type="pres">
      <dgm:prSet presAssocID="{E56494B8-2D95-44F2-9859-3A813ABB327A}" presName="hierRoot2" presStyleCnt="0"/>
      <dgm:spPr/>
    </dgm:pt>
    <dgm:pt modelId="{5C9DC811-88D4-4DCA-A50A-CFC339AE8C36}" type="pres">
      <dgm:prSet presAssocID="{E56494B8-2D95-44F2-9859-3A813ABB327A}" presName="composite2" presStyleCnt="0"/>
      <dgm:spPr/>
    </dgm:pt>
    <dgm:pt modelId="{D62B61F7-6492-44F0-9830-9ED74241EBBF}" type="pres">
      <dgm:prSet presAssocID="{E56494B8-2D95-44F2-9859-3A813ABB327A}" presName="background2" presStyleLbl="node2" presStyleIdx="0" presStyleCnt="2"/>
      <dgm:spPr/>
    </dgm:pt>
    <dgm:pt modelId="{ECCCF04F-6E54-40C7-B47D-B632DCC6D4E7}" type="pres">
      <dgm:prSet presAssocID="{E56494B8-2D95-44F2-9859-3A813ABB327A}" presName="text2" presStyleLbl="fgAcc2" presStyleIdx="0" presStyleCnt="2" custScaleX="323690" custScaleY="1636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835D6-D159-455C-B8FD-42D45C8AF9F9}" type="pres">
      <dgm:prSet presAssocID="{E56494B8-2D95-44F2-9859-3A813ABB327A}" presName="hierChild3" presStyleCnt="0"/>
      <dgm:spPr/>
    </dgm:pt>
    <dgm:pt modelId="{EE2F782C-03C7-48ED-B6FF-7C89EF40853D}" type="pres">
      <dgm:prSet presAssocID="{5C152216-2738-4697-95EE-827565DD3F04}" presName="Name17" presStyleLbl="parChTrans1D3" presStyleIdx="0" presStyleCnt="8"/>
      <dgm:spPr/>
      <dgm:t>
        <a:bodyPr/>
        <a:lstStyle/>
        <a:p>
          <a:endParaRPr lang="en-US"/>
        </a:p>
      </dgm:t>
    </dgm:pt>
    <dgm:pt modelId="{EFA2E081-8474-4C32-BEEA-F60A7314B0AB}" type="pres">
      <dgm:prSet presAssocID="{528DA4AB-DD78-43BF-A4B6-E055B438C2A8}" presName="hierRoot3" presStyleCnt="0"/>
      <dgm:spPr/>
    </dgm:pt>
    <dgm:pt modelId="{0B894AD2-5639-479D-AF8B-65420CE6DDFF}" type="pres">
      <dgm:prSet presAssocID="{528DA4AB-DD78-43BF-A4B6-E055B438C2A8}" presName="composite3" presStyleCnt="0"/>
      <dgm:spPr/>
    </dgm:pt>
    <dgm:pt modelId="{099757F3-6A92-4A12-B469-6CEEAD9FC20A}" type="pres">
      <dgm:prSet presAssocID="{528DA4AB-DD78-43BF-A4B6-E055B438C2A8}" presName="background3" presStyleLbl="node3" presStyleIdx="0" presStyleCnt="8"/>
      <dgm:spPr/>
    </dgm:pt>
    <dgm:pt modelId="{CDF944CB-41F0-41D4-BD2A-25C33ED7408E}" type="pres">
      <dgm:prSet presAssocID="{528DA4AB-DD78-43BF-A4B6-E055B438C2A8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3755A-2155-4957-8B3F-347F4D565BC7}" type="pres">
      <dgm:prSet presAssocID="{528DA4AB-DD78-43BF-A4B6-E055B438C2A8}" presName="hierChild4" presStyleCnt="0"/>
      <dgm:spPr/>
    </dgm:pt>
    <dgm:pt modelId="{D3784075-4691-4A56-9C73-83FE5B49E958}" type="pres">
      <dgm:prSet presAssocID="{F69306AC-8D9E-4EA0-AD42-13E23191739F}" presName="Name17" presStyleLbl="parChTrans1D3" presStyleIdx="1" presStyleCnt="8"/>
      <dgm:spPr/>
      <dgm:t>
        <a:bodyPr/>
        <a:lstStyle/>
        <a:p>
          <a:endParaRPr lang="en-US"/>
        </a:p>
      </dgm:t>
    </dgm:pt>
    <dgm:pt modelId="{FD4C1BA9-B10A-4D34-A787-C2F6259737B3}" type="pres">
      <dgm:prSet presAssocID="{DD3CEC04-D28B-4218-B5E9-5F0A8C582CC7}" presName="hierRoot3" presStyleCnt="0"/>
      <dgm:spPr/>
    </dgm:pt>
    <dgm:pt modelId="{98864FF0-F716-4EED-A598-7226DF20F5E9}" type="pres">
      <dgm:prSet presAssocID="{DD3CEC04-D28B-4218-B5E9-5F0A8C582CC7}" presName="composite3" presStyleCnt="0"/>
      <dgm:spPr/>
    </dgm:pt>
    <dgm:pt modelId="{3CBE6802-4E5B-4980-8F2A-44C580C45597}" type="pres">
      <dgm:prSet presAssocID="{DD3CEC04-D28B-4218-B5E9-5F0A8C582CC7}" presName="background3" presStyleLbl="node3" presStyleIdx="1" presStyleCnt="8"/>
      <dgm:spPr/>
    </dgm:pt>
    <dgm:pt modelId="{A19BCE96-F92B-4531-A405-5A5DE48FCEFB}" type="pres">
      <dgm:prSet presAssocID="{DD3CEC04-D28B-4218-B5E9-5F0A8C582CC7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85AC1A-20DA-4594-8BF6-DC82F23EB444}" type="pres">
      <dgm:prSet presAssocID="{DD3CEC04-D28B-4218-B5E9-5F0A8C582CC7}" presName="hierChild4" presStyleCnt="0"/>
      <dgm:spPr/>
    </dgm:pt>
    <dgm:pt modelId="{870FBDD7-F122-4850-8DD6-0910549401C0}" type="pres">
      <dgm:prSet presAssocID="{7FFFA05D-BF2F-4081-BE5D-4E264AB6D878}" presName="Name17" presStyleLbl="parChTrans1D3" presStyleIdx="2" presStyleCnt="8"/>
      <dgm:spPr/>
      <dgm:t>
        <a:bodyPr/>
        <a:lstStyle/>
        <a:p>
          <a:endParaRPr lang="en-US"/>
        </a:p>
      </dgm:t>
    </dgm:pt>
    <dgm:pt modelId="{0C3B34E7-D8B2-4422-B5EF-89187CD5AB8C}" type="pres">
      <dgm:prSet presAssocID="{B2C88BAC-434E-4761-8BD2-839BEF45933A}" presName="hierRoot3" presStyleCnt="0"/>
      <dgm:spPr/>
    </dgm:pt>
    <dgm:pt modelId="{D026FD26-4127-463A-BA3C-C4E91D2D3EF9}" type="pres">
      <dgm:prSet presAssocID="{B2C88BAC-434E-4761-8BD2-839BEF45933A}" presName="composite3" presStyleCnt="0"/>
      <dgm:spPr/>
    </dgm:pt>
    <dgm:pt modelId="{8C9AE075-FB3C-40F0-B565-874E449EF820}" type="pres">
      <dgm:prSet presAssocID="{B2C88BAC-434E-4761-8BD2-839BEF45933A}" presName="background3" presStyleLbl="node3" presStyleIdx="2" presStyleCnt="8"/>
      <dgm:spPr/>
    </dgm:pt>
    <dgm:pt modelId="{1E31C6C7-2DD5-450F-BC68-C24427A46338}" type="pres">
      <dgm:prSet presAssocID="{B2C88BAC-434E-4761-8BD2-839BEF45933A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6AED6E-7CC5-4D23-97B5-6809BFCD2F2B}" type="pres">
      <dgm:prSet presAssocID="{B2C88BAC-434E-4761-8BD2-839BEF45933A}" presName="hierChild4" presStyleCnt="0"/>
      <dgm:spPr/>
    </dgm:pt>
    <dgm:pt modelId="{CBFCCE3C-5F14-4277-B221-E6293FB2C210}" type="pres">
      <dgm:prSet presAssocID="{7014E823-7D28-4034-9F6D-44252A423C7E}" presName="Name17" presStyleLbl="parChTrans1D3" presStyleIdx="3" presStyleCnt="8"/>
      <dgm:spPr/>
      <dgm:t>
        <a:bodyPr/>
        <a:lstStyle/>
        <a:p>
          <a:endParaRPr lang="en-US"/>
        </a:p>
      </dgm:t>
    </dgm:pt>
    <dgm:pt modelId="{0AD44513-83EA-489D-B968-EB5837942205}" type="pres">
      <dgm:prSet presAssocID="{721A1ED6-A160-4174-950D-EEB1D3CA476C}" presName="hierRoot3" presStyleCnt="0"/>
      <dgm:spPr/>
    </dgm:pt>
    <dgm:pt modelId="{07557AB7-FB4D-4683-A134-D01D66ADD756}" type="pres">
      <dgm:prSet presAssocID="{721A1ED6-A160-4174-950D-EEB1D3CA476C}" presName="composite3" presStyleCnt="0"/>
      <dgm:spPr/>
    </dgm:pt>
    <dgm:pt modelId="{BDEF4C0F-8D0E-469C-B36F-52D11B801975}" type="pres">
      <dgm:prSet presAssocID="{721A1ED6-A160-4174-950D-EEB1D3CA476C}" presName="background3" presStyleLbl="node3" presStyleIdx="3" presStyleCnt="8"/>
      <dgm:spPr/>
    </dgm:pt>
    <dgm:pt modelId="{418031C5-FE8D-40FC-B6B9-2366C4B15013}" type="pres">
      <dgm:prSet presAssocID="{721A1ED6-A160-4174-950D-EEB1D3CA476C}" presName="text3" presStyleLbl="fgAcc3" presStyleIdx="3" presStyleCnt="8" custScaleX="133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D99680-07C7-45C0-B07B-8C4466EB01E3}" type="pres">
      <dgm:prSet presAssocID="{721A1ED6-A160-4174-950D-EEB1D3CA476C}" presName="hierChild4" presStyleCnt="0"/>
      <dgm:spPr/>
    </dgm:pt>
    <dgm:pt modelId="{50565184-B94B-4CD1-9BFF-226548635B40}" type="pres">
      <dgm:prSet presAssocID="{A547E12E-A4AE-4BB6-A01C-CF8815B1AB22}" presName="Name17" presStyleLbl="parChTrans1D3" presStyleIdx="4" presStyleCnt="8"/>
      <dgm:spPr/>
      <dgm:t>
        <a:bodyPr/>
        <a:lstStyle/>
        <a:p>
          <a:endParaRPr lang="en-US"/>
        </a:p>
      </dgm:t>
    </dgm:pt>
    <dgm:pt modelId="{B0377D93-1A6B-4BAE-8C9F-AA0CFA8730E4}" type="pres">
      <dgm:prSet presAssocID="{896B8159-D260-41B2-ABB4-F56F1B490C01}" presName="hierRoot3" presStyleCnt="0"/>
      <dgm:spPr/>
    </dgm:pt>
    <dgm:pt modelId="{086B8A3D-D0D1-46D9-BD04-44F4EC722814}" type="pres">
      <dgm:prSet presAssocID="{896B8159-D260-41B2-ABB4-F56F1B490C01}" presName="composite3" presStyleCnt="0"/>
      <dgm:spPr/>
    </dgm:pt>
    <dgm:pt modelId="{B11CE82B-1282-46C6-9DA1-7A867055DADD}" type="pres">
      <dgm:prSet presAssocID="{896B8159-D260-41B2-ABB4-F56F1B490C01}" presName="background3" presStyleLbl="node3" presStyleIdx="4" presStyleCnt="8"/>
      <dgm:spPr/>
    </dgm:pt>
    <dgm:pt modelId="{3B6AF22E-4559-4B0B-9883-AFC859CD1C9E}" type="pres">
      <dgm:prSet presAssocID="{896B8159-D260-41B2-ABB4-F56F1B490C01}" presName="text3" presStyleLbl="fgAcc3" presStyleIdx="4" presStyleCnt="8" custScaleX="133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A6C214-D756-487F-8FEE-3CF6795F048B}" type="pres">
      <dgm:prSet presAssocID="{896B8159-D260-41B2-ABB4-F56F1B490C01}" presName="hierChild4" presStyleCnt="0"/>
      <dgm:spPr/>
    </dgm:pt>
    <dgm:pt modelId="{F6D95DAA-FF0B-413B-914D-8EC487823ECE}" type="pres">
      <dgm:prSet presAssocID="{4888D150-07EB-4AC4-AA93-1AD227CA29E9}" presName="Name17" presStyleLbl="parChTrans1D3" presStyleIdx="5" presStyleCnt="8"/>
      <dgm:spPr/>
      <dgm:t>
        <a:bodyPr/>
        <a:lstStyle/>
        <a:p>
          <a:endParaRPr lang="en-US"/>
        </a:p>
      </dgm:t>
    </dgm:pt>
    <dgm:pt modelId="{58FCACD8-F9A9-4C5A-8409-8BC792834D8F}" type="pres">
      <dgm:prSet presAssocID="{780AEE49-A4A3-4581-B6A9-61B6B012FD36}" presName="hierRoot3" presStyleCnt="0"/>
      <dgm:spPr/>
    </dgm:pt>
    <dgm:pt modelId="{ADDFAB8E-9FD8-4284-B2C2-5B5758B426AD}" type="pres">
      <dgm:prSet presAssocID="{780AEE49-A4A3-4581-B6A9-61B6B012FD36}" presName="composite3" presStyleCnt="0"/>
      <dgm:spPr/>
    </dgm:pt>
    <dgm:pt modelId="{8F27F5B9-77A7-45D4-A518-C45FC677280E}" type="pres">
      <dgm:prSet presAssocID="{780AEE49-A4A3-4581-B6A9-61B6B012FD36}" presName="background3" presStyleLbl="node3" presStyleIdx="5" presStyleCnt="8"/>
      <dgm:spPr/>
    </dgm:pt>
    <dgm:pt modelId="{3CEC3671-7463-45F8-8142-7048BF2E2660}" type="pres">
      <dgm:prSet presAssocID="{780AEE49-A4A3-4581-B6A9-61B6B012FD36}" presName="text3" presStyleLbl="fgAcc3" presStyleIdx="5" presStyleCnt="8" custLinFactNeighborX="-1661" custLinFactNeighborY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5B3C93-66E8-4769-A4E4-68EF45642E8E}" type="pres">
      <dgm:prSet presAssocID="{780AEE49-A4A3-4581-B6A9-61B6B012FD36}" presName="hierChild4" presStyleCnt="0"/>
      <dgm:spPr/>
    </dgm:pt>
    <dgm:pt modelId="{B17989DC-CDA4-4C26-810A-04CA64F969EB}" type="pres">
      <dgm:prSet presAssocID="{40E67CED-D5F5-4596-9235-34C9BF55C1AC}" presName="Name17" presStyleLbl="parChTrans1D3" presStyleIdx="6" presStyleCnt="8"/>
      <dgm:spPr/>
      <dgm:t>
        <a:bodyPr/>
        <a:lstStyle/>
        <a:p>
          <a:endParaRPr lang="en-US"/>
        </a:p>
      </dgm:t>
    </dgm:pt>
    <dgm:pt modelId="{52858736-5D1C-4DCA-8244-369B48F26885}" type="pres">
      <dgm:prSet presAssocID="{657F6FA8-B42A-4E60-BD3C-36A575373584}" presName="hierRoot3" presStyleCnt="0"/>
      <dgm:spPr/>
    </dgm:pt>
    <dgm:pt modelId="{D9A913FA-37BD-4780-85C9-271FFA8DC3EE}" type="pres">
      <dgm:prSet presAssocID="{657F6FA8-B42A-4E60-BD3C-36A575373584}" presName="composite3" presStyleCnt="0"/>
      <dgm:spPr/>
    </dgm:pt>
    <dgm:pt modelId="{33E789AB-E39E-4AD9-9EE8-112C3C57473B}" type="pres">
      <dgm:prSet presAssocID="{657F6FA8-B42A-4E60-BD3C-36A575373584}" presName="background3" presStyleLbl="node3" presStyleIdx="6" presStyleCnt="8"/>
      <dgm:spPr/>
    </dgm:pt>
    <dgm:pt modelId="{CA9C8F47-2A35-4818-BAC4-6B9BF2DA0122}" type="pres">
      <dgm:prSet presAssocID="{657F6FA8-B42A-4E60-BD3C-36A575373584}" presName="text3" presStyleLbl="fgAcc3" presStyleIdx="6" presStyleCnt="8" custLinFactNeighborX="1819" custLinFactNeighborY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222DE-0812-4EE9-8E12-876BD515F9EF}" type="pres">
      <dgm:prSet presAssocID="{657F6FA8-B42A-4E60-BD3C-36A575373584}" presName="hierChild4" presStyleCnt="0"/>
      <dgm:spPr/>
    </dgm:pt>
    <dgm:pt modelId="{ABAC0091-75E4-4227-A19D-2372F24C28F4}" type="pres">
      <dgm:prSet presAssocID="{F5CB9D71-A54A-4034-8806-32B4585B643D}" presName="Name17" presStyleLbl="parChTrans1D3" presStyleIdx="7" presStyleCnt="8"/>
      <dgm:spPr/>
      <dgm:t>
        <a:bodyPr/>
        <a:lstStyle/>
        <a:p>
          <a:endParaRPr lang="en-US"/>
        </a:p>
      </dgm:t>
    </dgm:pt>
    <dgm:pt modelId="{5C541038-1B81-4085-902E-4C6E580C76E1}" type="pres">
      <dgm:prSet presAssocID="{3B553688-85E0-4948-AEB9-B795BAD63C8F}" presName="hierRoot3" presStyleCnt="0"/>
      <dgm:spPr/>
    </dgm:pt>
    <dgm:pt modelId="{DA15856D-9B24-4815-ADC8-F6D1113678C2}" type="pres">
      <dgm:prSet presAssocID="{3B553688-85E0-4948-AEB9-B795BAD63C8F}" presName="composite3" presStyleCnt="0"/>
      <dgm:spPr/>
    </dgm:pt>
    <dgm:pt modelId="{3B52CB45-EFC0-4CBF-AC7B-4AB20468A07D}" type="pres">
      <dgm:prSet presAssocID="{3B553688-85E0-4948-AEB9-B795BAD63C8F}" presName="background3" presStyleLbl="node3" presStyleIdx="7" presStyleCnt="8"/>
      <dgm:spPr/>
    </dgm:pt>
    <dgm:pt modelId="{AFF3787B-2C64-433A-BB24-C52BAFB900EF}" type="pres">
      <dgm:prSet presAssocID="{3B553688-85E0-4948-AEB9-B795BAD63C8F}" presName="text3" presStyleLbl="fgAcc3" presStyleIdx="7" presStyleCnt="8" custLinFactNeighborX="14278" custLinFactNeighborY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9E6393-351C-4DD8-A665-BBA40C692472}" type="pres">
      <dgm:prSet presAssocID="{3B553688-85E0-4948-AEB9-B795BAD63C8F}" presName="hierChild4" presStyleCnt="0"/>
      <dgm:spPr/>
    </dgm:pt>
    <dgm:pt modelId="{01BED587-1821-49E2-AC46-8F1544828AC5}" type="pres">
      <dgm:prSet presAssocID="{07312D48-09E4-491B-B173-42031288B0A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9856DB-6D6A-487A-8201-2A613D336B44}" type="pres">
      <dgm:prSet presAssocID="{A86D3751-114B-44CB-9910-EF3EAC129C9A}" presName="hierRoot2" presStyleCnt="0"/>
      <dgm:spPr/>
    </dgm:pt>
    <dgm:pt modelId="{8B6E66A4-CA8C-401A-A8FF-E4A96878A6D4}" type="pres">
      <dgm:prSet presAssocID="{A86D3751-114B-44CB-9910-EF3EAC129C9A}" presName="composite2" presStyleCnt="0"/>
      <dgm:spPr/>
    </dgm:pt>
    <dgm:pt modelId="{F9958E27-C282-4156-AB31-E2734F3BEEF2}" type="pres">
      <dgm:prSet presAssocID="{A86D3751-114B-44CB-9910-EF3EAC129C9A}" presName="background2" presStyleLbl="node2" presStyleIdx="1" presStyleCnt="2"/>
      <dgm:spPr/>
    </dgm:pt>
    <dgm:pt modelId="{5A5C789A-F0B7-4F14-8D38-0F7DC7047E50}" type="pres">
      <dgm:prSet presAssocID="{A86D3751-114B-44CB-9910-EF3EAC129C9A}" presName="text2" presStyleLbl="fgAcc2" presStyleIdx="1" presStyleCnt="2" custScaleX="194754" custScaleY="88665" custLinFactX="48933" custLinFactNeighborX="100000" custLinFactNeighborY="-3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3104A-9019-4E4A-8095-C8CA9C1E01BF}" type="pres">
      <dgm:prSet presAssocID="{A86D3751-114B-44CB-9910-EF3EAC129C9A}" presName="hierChild3" presStyleCnt="0"/>
      <dgm:spPr/>
    </dgm:pt>
  </dgm:ptLst>
  <dgm:cxnLst>
    <dgm:cxn modelId="{C5BB68F5-641A-4EC3-B847-04EADDF38FCC}" type="presOf" srcId="{657F6FA8-B42A-4E60-BD3C-36A575373584}" destId="{CA9C8F47-2A35-4818-BAC4-6B9BF2DA0122}" srcOrd="0" destOrd="0" presId="urn:microsoft.com/office/officeart/2005/8/layout/hierarchy1"/>
    <dgm:cxn modelId="{AC65E378-457B-4F8A-8F73-442C355B5C89}" type="presOf" srcId="{40E67CED-D5F5-4596-9235-34C9BF55C1AC}" destId="{B17989DC-CDA4-4C26-810A-04CA64F969EB}" srcOrd="0" destOrd="0" presId="urn:microsoft.com/office/officeart/2005/8/layout/hierarchy1"/>
    <dgm:cxn modelId="{E71280E2-5542-4EB9-BF72-DA085DA75C17}" type="presOf" srcId="{B2C88BAC-434E-4761-8BD2-839BEF45933A}" destId="{1E31C6C7-2DD5-450F-BC68-C24427A46338}" srcOrd="0" destOrd="0" presId="urn:microsoft.com/office/officeart/2005/8/layout/hierarchy1"/>
    <dgm:cxn modelId="{D47A5F8F-D009-4DF7-AE37-A08D07601318}" type="presOf" srcId="{3B553688-85E0-4948-AEB9-B795BAD63C8F}" destId="{AFF3787B-2C64-433A-BB24-C52BAFB900EF}" srcOrd="0" destOrd="0" presId="urn:microsoft.com/office/officeart/2005/8/layout/hierarchy1"/>
    <dgm:cxn modelId="{9736FE74-43C3-40AA-A29F-736709550215}" srcId="{E56494B8-2D95-44F2-9859-3A813ABB327A}" destId="{DD3CEC04-D28B-4218-B5E9-5F0A8C582CC7}" srcOrd="1" destOrd="0" parTransId="{F69306AC-8D9E-4EA0-AD42-13E23191739F}" sibTransId="{58C698E2-3DE1-467F-9B46-E6BDEC0FF8BC}"/>
    <dgm:cxn modelId="{2E58B092-6F10-47A3-87F1-721C92E93931}" type="presOf" srcId="{A547E12E-A4AE-4BB6-A01C-CF8815B1AB22}" destId="{50565184-B94B-4CD1-9BFF-226548635B40}" srcOrd="0" destOrd="0" presId="urn:microsoft.com/office/officeart/2005/8/layout/hierarchy1"/>
    <dgm:cxn modelId="{4DD846DA-6D7B-41D6-BF49-207CEB96D52B}" srcId="{E56494B8-2D95-44F2-9859-3A813ABB327A}" destId="{780AEE49-A4A3-4581-B6A9-61B6B012FD36}" srcOrd="5" destOrd="0" parTransId="{4888D150-07EB-4AC4-AA93-1AD227CA29E9}" sibTransId="{B446C48F-A8D4-40EF-9FE9-7FFA3C060D67}"/>
    <dgm:cxn modelId="{97A9C833-20E0-4FC5-BFED-4DBCFE83EF59}" srcId="{E56494B8-2D95-44F2-9859-3A813ABB327A}" destId="{657F6FA8-B42A-4E60-BD3C-36A575373584}" srcOrd="6" destOrd="0" parTransId="{40E67CED-D5F5-4596-9235-34C9BF55C1AC}" sibTransId="{B74FAC1C-DBD8-4198-9F76-E76BBE7D7490}"/>
    <dgm:cxn modelId="{D3EB030A-CD14-46B7-AA58-96AFDC95CEAE}" type="presOf" srcId="{721A1ED6-A160-4174-950D-EEB1D3CA476C}" destId="{418031C5-FE8D-40FC-B6B9-2366C4B15013}" srcOrd="0" destOrd="0" presId="urn:microsoft.com/office/officeart/2005/8/layout/hierarchy1"/>
    <dgm:cxn modelId="{075996F1-42CE-4E86-A271-F1B72816D35B}" srcId="{E56494B8-2D95-44F2-9859-3A813ABB327A}" destId="{721A1ED6-A160-4174-950D-EEB1D3CA476C}" srcOrd="3" destOrd="0" parTransId="{7014E823-7D28-4034-9F6D-44252A423C7E}" sibTransId="{B42ED9DE-F2A0-4C28-9CE5-BA0051852841}"/>
    <dgm:cxn modelId="{1772CE3D-2763-4912-8626-4B3E2F4003C7}" type="presOf" srcId="{528DA4AB-DD78-43BF-A4B6-E055B438C2A8}" destId="{CDF944CB-41F0-41D4-BD2A-25C33ED7408E}" srcOrd="0" destOrd="0" presId="urn:microsoft.com/office/officeart/2005/8/layout/hierarchy1"/>
    <dgm:cxn modelId="{13DB4A03-51E2-49F3-9A8E-CB2D7C60AB35}" srcId="{2816EB85-B4EE-4EE6-8364-6EF7243EA9A4}" destId="{E56494B8-2D95-44F2-9859-3A813ABB327A}" srcOrd="0" destOrd="0" parTransId="{6C2ECCE8-F8EF-409B-A139-9D9BDF26CEED}" sibTransId="{C5C23B2E-9A71-4BA9-B990-CEA7888227CC}"/>
    <dgm:cxn modelId="{F0CE86CF-6B4B-4C2C-AC31-8D0BF079EDD9}" type="presOf" srcId="{DD3CEC04-D28B-4218-B5E9-5F0A8C582CC7}" destId="{A19BCE96-F92B-4531-A405-5A5DE48FCEFB}" srcOrd="0" destOrd="0" presId="urn:microsoft.com/office/officeart/2005/8/layout/hierarchy1"/>
    <dgm:cxn modelId="{CBEF461B-A2C6-46CE-A1C5-365DC39792AC}" srcId="{E56494B8-2D95-44F2-9859-3A813ABB327A}" destId="{528DA4AB-DD78-43BF-A4B6-E055B438C2A8}" srcOrd="0" destOrd="0" parTransId="{5C152216-2738-4697-95EE-827565DD3F04}" sibTransId="{381DF49A-66C6-4CEA-801E-2E38147FDE26}"/>
    <dgm:cxn modelId="{4A4893F2-1CFD-4453-BF9F-E137BC588D9C}" type="presOf" srcId="{07312D48-09E4-491B-B173-42031288B0A1}" destId="{01BED587-1821-49E2-AC46-8F1544828AC5}" srcOrd="0" destOrd="0" presId="urn:microsoft.com/office/officeart/2005/8/layout/hierarchy1"/>
    <dgm:cxn modelId="{7F87CD0F-2A61-4F3F-AEF7-E725F15CE6CE}" type="presOf" srcId="{5C152216-2738-4697-95EE-827565DD3F04}" destId="{EE2F782C-03C7-48ED-B6FF-7C89EF40853D}" srcOrd="0" destOrd="0" presId="urn:microsoft.com/office/officeart/2005/8/layout/hierarchy1"/>
    <dgm:cxn modelId="{B213231F-35C7-4088-8A79-B25981C6197E}" type="presOf" srcId="{F69306AC-8D9E-4EA0-AD42-13E23191739F}" destId="{D3784075-4691-4A56-9C73-83FE5B49E958}" srcOrd="0" destOrd="0" presId="urn:microsoft.com/office/officeart/2005/8/layout/hierarchy1"/>
    <dgm:cxn modelId="{2AEC1A21-E1AC-4CDC-8DEF-3ED24716782B}" srcId="{66F03FBA-809A-4623-ABC0-EDC2C2123362}" destId="{2816EB85-B4EE-4EE6-8364-6EF7243EA9A4}" srcOrd="0" destOrd="0" parTransId="{193A74E3-1C8A-4A86-BF01-9D934B651A4D}" sibTransId="{E9D3F634-3084-46D4-85CA-B6595E2B2A31}"/>
    <dgm:cxn modelId="{9A5AE96D-C729-4F0B-A696-11A34D46C5A4}" type="presOf" srcId="{4888D150-07EB-4AC4-AA93-1AD227CA29E9}" destId="{F6D95DAA-FF0B-413B-914D-8EC487823ECE}" srcOrd="0" destOrd="0" presId="urn:microsoft.com/office/officeart/2005/8/layout/hierarchy1"/>
    <dgm:cxn modelId="{6470FEF8-D157-4C19-8CA4-1CA2E0128930}" type="presOf" srcId="{66F03FBA-809A-4623-ABC0-EDC2C2123362}" destId="{44690A86-4EEC-42C0-9347-06567FB32E66}" srcOrd="0" destOrd="0" presId="urn:microsoft.com/office/officeart/2005/8/layout/hierarchy1"/>
    <dgm:cxn modelId="{CAE959FE-96A3-438E-9DC7-1D40ADE752F2}" type="presOf" srcId="{F5CB9D71-A54A-4034-8806-32B4585B643D}" destId="{ABAC0091-75E4-4227-A19D-2372F24C28F4}" srcOrd="0" destOrd="0" presId="urn:microsoft.com/office/officeart/2005/8/layout/hierarchy1"/>
    <dgm:cxn modelId="{085A2647-2374-41FF-A6DB-47A7A711ED20}" srcId="{E56494B8-2D95-44F2-9859-3A813ABB327A}" destId="{B2C88BAC-434E-4761-8BD2-839BEF45933A}" srcOrd="2" destOrd="0" parTransId="{7FFFA05D-BF2F-4081-BE5D-4E264AB6D878}" sibTransId="{B66751EB-12AF-43A8-A6CD-5BC77D5A9BDC}"/>
    <dgm:cxn modelId="{CFE7A1DC-58FB-41E7-A778-D138DD2D66C0}" type="presOf" srcId="{7014E823-7D28-4034-9F6D-44252A423C7E}" destId="{CBFCCE3C-5F14-4277-B221-E6293FB2C210}" srcOrd="0" destOrd="0" presId="urn:microsoft.com/office/officeart/2005/8/layout/hierarchy1"/>
    <dgm:cxn modelId="{E7164D51-D7AD-42AA-B1C5-AC4E68B1840A}" srcId="{E56494B8-2D95-44F2-9859-3A813ABB327A}" destId="{896B8159-D260-41B2-ABB4-F56F1B490C01}" srcOrd="4" destOrd="0" parTransId="{A547E12E-A4AE-4BB6-A01C-CF8815B1AB22}" sibTransId="{7090144E-27B3-4472-BDD4-CA5004A6F384}"/>
    <dgm:cxn modelId="{24826E37-A39B-4619-9588-034E212F89EF}" type="presOf" srcId="{780AEE49-A4A3-4581-B6A9-61B6B012FD36}" destId="{3CEC3671-7463-45F8-8142-7048BF2E2660}" srcOrd="0" destOrd="0" presId="urn:microsoft.com/office/officeart/2005/8/layout/hierarchy1"/>
    <dgm:cxn modelId="{14413937-6F2B-416B-B936-F0D25A05642B}" srcId="{2816EB85-B4EE-4EE6-8364-6EF7243EA9A4}" destId="{A86D3751-114B-44CB-9910-EF3EAC129C9A}" srcOrd="1" destOrd="0" parTransId="{07312D48-09E4-491B-B173-42031288B0A1}" sibTransId="{C64AB921-A74D-48AC-AC45-FECEE0EDD878}"/>
    <dgm:cxn modelId="{A4367EA9-AABE-411E-9161-29DF018B9374}" type="presOf" srcId="{6C2ECCE8-F8EF-409B-A139-9D9BDF26CEED}" destId="{AF3FA51D-CBCA-4C08-BC47-9320D25D60C3}" srcOrd="0" destOrd="0" presId="urn:microsoft.com/office/officeart/2005/8/layout/hierarchy1"/>
    <dgm:cxn modelId="{F6814CDC-2D93-4D20-9EA0-DD8393614AA4}" type="presOf" srcId="{896B8159-D260-41B2-ABB4-F56F1B490C01}" destId="{3B6AF22E-4559-4B0B-9883-AFC859CD1C9E}" srcOrd="0" destOrd="0" presId="urn:microsoft.com/office/officeart/2005/8/layout/hierarchy1"/>
    <dgm:cxn modelId="{1F99F9D6-3C87-4379-BA42-AED0FE1F38C3}" type="presOf" srcId="{7FFFA05D-BF2F-4081-BE5D-4E264AB6D878}" destId="{870FBDD7-F122-4850-8DD6-0910549401C0}" srcOrd="0" destOrd="0" presId="urn:microsoft.com/office/officeart/2005/8/layout/hierarchy1"/>
    <dgm:cxn modelId="{554FC22A-0110-4DF6-9817-6E357816033A}" type="presOf" srcId="{2816EB85-B4EE-4EE6-8364-6EF7243EA9A4}" destId="{B4504F4B-5CC3-49B1-98B6-C50C8FEDD4C2}" srcOrd="0" destOrd="0" presId="urn:microsoft.com/office/officeart/2005/8/layout/hierarchy1"/>
    <dgm:cxn modelId="{A832DF01-33B8-4803-92A7-10D7A8089F73}" type="presOf" srcId="{E56494B8-2D95-44F2-9859-3A813ABB327A}" destId="{ECCCF04F-6E54-40C7-B47D-B632DCC6D4E7}" srcOrd="0" destOrd="0" presId="urn:microsoft.com/office/officeart/2005/8/layout/hierarchy1"/>
    <dgm:cxn modelId="{AD4A3EA1-4896-465F-8458-AB1F0EA0C20D}" srcId="{E56494B8-2D95-44F2-9859-3A813ABB327A}" destId="{3B553688-85E0-4948-AEB9-B795BAD63C8F}" srcOrd="7" destOrd="0" parTransId="{F5CB9D71-A54A-4034-8806-32B4585B643D}" sibTransId="{D2E3899E-C002-41A6-855D-68EFCDF20AE9}"/>
    <dgm:cxn modelId="{E8AAD3E5-F40C-45D0-9F78-FC5C48A47683}" type="presOf" srcId="{A86D3751-114B-44CB-9910-EF3EAC129C9A}" destId="{5A5C789A-F0B7-4F14-8D38-0F7DC7047E50}" srcOrd="0" destOrd="0" presId="urn:microsoft.com/office/officeart/2005/8/layout/hierarchy1"/>
    <dgm:cxn modelId="{C262D675-B370-4E04-8254-AE6B88260DE4}" type="presParOf" srcId="{44690A86-4EEC-42C0-9347-06567FB32E66}" destId="{6CED045C-8828-4F5F-B6D6-CDEC2D3762FA}" srcOrd="0" destOrd="0" presId="urn:microsoft.com/office/officeart/2005/8/layout/hierarchy1"/>
    <dgm:cxn modelId="{BCDF70F2-33F0-44D5-BAAA-2EB797DBC91C}" type="presParOf" srcId="{6CED045C-8828-4F5F-B6D6-CDEC2D3762FA}" destId="{6A260BE2-4B49-4BDD-9D05-E5E8DBF7450B}" srcOrd="0" destOrd="0" presId="urn:microsoft.com/office/officeart/2005/8/layout/hierarchy1"/>
    <dgm:cxn modelId="{660B6C3D-0D84-46CE-A975-F934DC8BEEEB}" type="presParOf" srcId="{6A260BE2-4B49-4BDD-9D05-E5E8DBF7450B}" destId="{8ED20663-DB2C-49D6-A7F4-6EB305AE06BD}" srcOrd="0" destOrd="0" presId="urn:microsoft.com/office/officeart/2005/8/layout/hierarchy1"/>
    <dgm:cxn modelId="{DE94C73C-7671-45F8-9904-AD3BE86FB595}" type="presParOf" srcId="{6A260BE2-4B49-4BDD-9D05-E5E8DBF7450B}" destId="{B4504F4B-5CC3-49B1-98B6-C50C8FEDD4C2}" srcOrd="1" destOrd="0" presId="urn:microsoft.com/office/officeart/2005/8/layout/hierarchy1"/>
    <dgm:cxn modelId="{88D238F6-B70D-4AD9-B90C-2271CA4D72AC}" type="presParOf" srcId="{6CED045C-8828-4F5F-B6D6-CDEC2D3762FA}" destId="{25F1B33B-4F84-43A6-B991-99BF903ABA40}" srcOrd="1" destOrd="0" presId="urn:microsoft.com/office/officeart/2005/8/layout/hierarchy1"/>
    <dgm:cxn modelId="{0CC0FFF9-30D2-44A7-B1E7-D4FEB7DC318B}" type="presParOf" srcId="{25F1B33B-4F84-43A6-B991-99BF903ABA40}" destId="{AF3FA51D-CBCA-4C08-BC47-9320D25D60C3}" srcOrd="0" destOrd="0" presId="urn:microsoft.com/office/officeart/2005/8/layout/hierarchy1"/>
    <dgm:cxn modelId="{D27172E5-13FA-47A0-9BE7-D5D8354DEC5B}" type="presParOf" srcId="{25F1B33B-4F84-43A6-B991-99BF903ABA40}" destId="{3ABFF376-0537-4BF0-9DFD-E22A2F4D62BD}" srcOrd="1" destOrd="0" presId="urn:microsoft.com/office/officeart/2005/8/layout/hierarchy1"/>
    <dgm:cxn modelId="{4EA8B912-A150-4CBB-9AFF-DEAADFAA792F}" type="presParOf" srcId="{3ABFF376-0537-4BF0-9DFD-E22A2F4D62BD}" destId="{5C9DC811-88D4-4DCA-A50A-CFC339AE8C36}" srcOrd="0" destOrd="0" presId="urn:microsoft.com/office/officeart/2005/8/layout/hierarchy1"/>
    <dgm:cxn modelId="{AD014B99-21BE-468F-8E68-5FC21C36C7E3}" type="presParOf" srcId="{5C9DC811-88D4-4DCA-A50A-CFC339AE8C36}" destId="{D62B61F7-6492-44F0-9830-9ED74241EBBF}" srcOrd="0" destOrd="0" presId="urn:microsoft.com/office/officeart/2005/8/layout/hierarchy1"/>
    <dgm:cxn modelId="{58AA7E9F-C1DB-4777-80E7-3B106ECA5FCC}" type="presParOf" srcId="{5C9DC811-88D4-4DCA-A50A-CFC339AE8C36}" destId="{ECCCF04F-6E54-40C7-B47D-B632DCC6D4E7}" srcOrd="1" destOrd="0" presId="urn:microsoft.com/office/officeart/2005/8/layout/hierarchy1"/>
    <dgm:cxn modelId="{646F78D7-24B9-400F-81A8-E3A3F1FF0BCC}" type="presParOf" srcId="{3ABFF376-0537-4BF0-9DFD-E22A2F4D62BD}" destId="{374835D6-D159-455C-B8FD-42D45C8AF9F9}" srcOrd="1" destOrd="0" presId="urn:microsoft.com/office/officeart/2005/8/layout/hierarchy1"/>
    <dgm:cxn modelId="{C196FC7E-AE6D-4DEC-ACF5-D43325EBD586}" type="presParOf" srcId="{374835D6-D159-455C-B8FD-42D45C8AF9F9}" destId="{EE2F782C-03C7-48ED-B6FF-7C89EF40853D}" srcOrd="0" destOrd="0" presId="urn:microsoft.com/office/officeart/2005/8/layout/hierarchy1"/>
    <dgm:cxn modelId="{0EF65250-86C5-4BD1-9775-C8F9963091FA}" type="presParOf" srcId="{374835D6-D159-455C-B8FD-42D45C8AF9F9}" destId="{EFA2E081-8474-4C32-BEEA-F60A7314B0AB}" srcOrd="1" destOrd="0" presId="urn:microsoft.com/office/officeart/2005/8/layout/hierarchy1"/>
    <dgm:cxn modelId="{929F056C-0BD8-43FA-8FC2-73FBD4768104}" type="presParOf" srcId="{EFA2E081-8474-4C32-BEEA-F60A7314B0AB}" destId="{0B894AD2-5639-479D-AF8B-65420CE6DDFF}" srcOrd="0" destOrd="0" presId="urn:microsoft.com/office/officeart/2005/8/layout/hierarchy1"/>
    <dgm:cxn modelId="{390D4DFA-822F-484D-8CEE-B76A6F47B729}" type="presParOf" srcId="{0B894AD2-5639-479D-AF8B-65420CE6DDFF}" destId="{099757F3-6A92-4A12-B469-6CEEAD9FC20A}" srcOrd="0" destOrd="0" presId="urn:microsoft.com/office/officeart/2005/8/layout/hierarchy1"/>
    <dgm:cxn modelId="{59B5D6B1-45B8-44B6-A443-75C6B4C13175}" type="presParOf" srcId="{0B894AD2-5639-479D-AF8B-65420CE6DDFF}" destId="{CDF944CB-41F0-41D4-BD2A-25C33ED7408E}" srcOrd="1" destOrd="0" presId="urn:microsoft.com/office/officeart/2005/8/layout/hierarchy1"/>
    <dgm:cxn modelId="{A47BF4C7-20AD-4541-941A-84F4BAAC7D14}" type="presParOf" srcId="{EFA2E081-8474-4C32-BEEA-F60A7314B0AB}" destId="{7993755A-2155-4957-8B3F-347F4D565BC7}" srcOrd="1" destOrd="0" presId="urn:microsoft.com/office/officeart/2005/8/layout/hierarchy1"/>
    <dgm:cxn modelId="{AE6B8359-F9D0-4308-88D0-A990C951B0D1}" type="presParOf" srcId="{374835D6-D159-455C-B8FD-42D45C8AF9F9}" destId="{D3784075-4691-4A56-9C73-83FE5B49E958}" srcOrd="2" destOrd="0" presId="urn:microsoft.com/office/officeart/2005/8/layout/hierarchy1"/>
    <dgm:cxn modelId="{B0638733-3098-4EBA-B334-BA9911F76F74}" type="presParOf" srcId="{374835D6-D159-455C-B8FD-42D45C8AF9F9}" destId="{FD4C1BA9-B10A-4D34-A787-C2F6259737B3}" srcOrd="3" destOrd="0" presId="urn:microsoft.com/office/officeart/2005/8/layout/hierarchy1"/>
    <dgm:cxn modelId="{1FE2DF0D-61C0-4178-A1C0-DA32865C7BA7}" type="presParOf" srcId="{FD4C1BA9-B10A-4D34-A787-C2F6259737B3}" destId="{98864FF0-F716-4EED-A598-7226DF20F5E9}" srcOrd="0" destOrd="0" presId="urn:microsoft.com/office/officeart/2005/8/layout/hierarchy1"/>
    <dgm:cxn modelId="{893C39C3-E156-4937-8842-C5CD77CABC25}" type="presParOf" srcId="{98864FF0-F716-4EED-A598-7226DF20F5E9}" destId="{3CBE6802-4E5B-4980-8F2A-44C580C45597}" srcOrd="0" destOrd="0" presId="urn:microsoft.com/office/officeart/2005/8/layout/hierarchy1"/>
    <dgm:cxn modelId="{6200CA25-86E4-48F6-BEE9-1F2DCCAEB9CA}" type="presParOf" srcId="{98864FF0-F716-4EED-A598-7226DF20F5E9}" destId="{A19BCE96-F92B-4531-A405-5A5DE48FCEFB}" srcOrd="1" destOrd="0" presId="urn:microsoft.com/office/officeart/2005/8/layout/hierarchy1"/>
    <dgm:cxn modelId="{81FC7BE2-4B68-4395-9830-AF6D79B7A570}" type="presParOf" srcId="{FD4C1BA9-B10A-4D34-A787-C2F6259737B3}" destId="{1085AC1A-20DA-4594-8BF6-DC82F23EB444}" srcOrd="1" destOrd="0" presId="urn:microsoft.com/office/officeart/2005/8/layout/hierarchy1"/>
    <dgm:cxn modelId="{19A6F65D-79F1-49DD-86C8-22394DD0C19E}" type="presParOf" srcId="{374835D6-D159-455C-B8FD-42D45C8AF9F9}" destId="{870FBDD7-F122-4850-8DD6-0910549401C0}" srcOrd="4" destOrd="0" presId="urn:microsoft.com/office/officeart/2005/8/layout/hierarchy1"/>
    <dgm:cxn modelId="{06A7A4AB-F1A5-4C4D-8C99-FD0113C8830D}" type="presParOf" srcId="{374835D6-D159-455C-B8FD-42D45C8AF9F9}" destId="{0C3B34E7-D8B2-4422-B5EF-89187CD5AB8C}" srcOrd="5" destOrd="0" presId="urn:microsoft.com/office/officeart/2005/8/layout/hierarchy1"/>
    <dgm:cxn modelId="{A6CBC469-6F7B-4091-A8D2-CFA78B34B09E}" type="presParOf" srcId="{0C3B34E7-D8B2-4422-B5EF-89187CD5AB8C}" destId="{D026FD26-4127-463A-BA3C-C4E91D2D3EF9}" srcOrd="0" destOrd="0" presId="urn:microsoft.com/office/officeart/2005/8/layout/hierarchy1"/>
    <dgm:cxn modelId="{F2D5928C-020F-450E-8C79-7450AC9EC20C}" type="presParOf" srcId="{D026FD26-4127-463A-BA3C-C4E91D2D3EF9}" destId="{8C9AE075-FB3C-40F0-B565-874E449EF820}" srcOrd="0" destOrd="0" presId="urn:microsoft.com/office/officeart/2005/8/layout/hierarchy1"/>
    <dgm:cxn modelId="{49AC777A-3840-4946-8AE6-C2BB1BB83E11}" type="presParOf" srcId="{D026FD26-4127-463A-BA3C-C4E91D2D3EF9}" destId="{1E31C6C7-2DD5-450F-BC68-C24427A46338}" srcOrd="1" destOrd="0" presId="urn:microsoft.com/office/officeart/2005/8/layout/hierarchy1"/>
    <dgm:cxn modelId="{923A973A-E5DF-4536-ACBD-7A4C582D0C7A}" type="presParOf" srcId="{0C3B34E7-D8B2-4422-B5EF-89187CD5AB8C}" destId="{AD6AED6E-7CC5-4D23-97B5-6809BFCD2F2B}" srcOrd="1" destOrd="0" presId="urn:microsoft.com/office/officeart/2005/8/layout/hierarchy1"/>
    <dgm:cxn modelId="{54F13BE1-FD28-4833-8F9E-2607D616313C}" type="presParOf" srcId="{374835D6-D159-455C-B8FD-42D45C8AF9F9}" destId="{CBFCCE3C-5F14-4277-B221-E6293FB2C210}" srcOrd="6" destOrd="0" presId="urn:microsoft.com/office/officeart/2005/8/layout/hierarchy1"/>
    <dgm:cxn modelId="{59B7699D-B93A-43C8-9518-0B7960EEEB9A}" type="presParOf" srcId="{374835D6-D159-455C-B8FD-42D45C8AF9F9}" destId="{0AD44513-83EA-489D-B968-EB5837942205}" srcOrd="7" destOrd="0" presId="urn:microsoft.com/office/officeart/2005/8/layout/hierarchy1"/>
    <dgm:cxn modelId="{6D0F792F-BCDD-4C5A-A2B1-E43C44DB9B03}" type="presParOf" srcId="{0AD44513-83EA-489D-B968-EB5837942205}" destId="{07557AB7-FB4D-4683-A134-D01D66ADD756}" srcOrd="0" destOrd="0" presId="urn:microsoft.com/office/officeart/2005/8/layout/hierarchy1"/>
    <dgm:cxn modelId="{A1F05B1B-7636-4585-AB1C-C4430955BA63}" type="presParOf" srcId="{07557AB7-FB4D-4683-A134-D01D66ADD756}" destId="{BDEF4C0F-8D0E-469C-B36F-52D11B801975}" srcOrd="0" destOrd="0" presId="urn:microsoft.com/office/officeart/2005/8/layout/hierarchy1"/>
    <dgm:cxn modelId="{158C3DD3-59C1-4B76-929E-DAE2AA664280}" type="presParOf" srcId="{07557AB7-FB4D-4683-A134-D01D66ADD756}" destId="{418031C5-FE8D-40FC-B6B9-2366C4B15013}" srcOrd="1" destOrd="0" presId="urn:microsoft.com/office/officeart/2005/8/layout/hierarchy1"/>
    <dgm:cxn modelId="{1A212C4C-B84A-402C-8CFE-F9C41E6017DC}" type="presParOf" srcId="{0AD44513-83EA-489D-B968-EB5837942205}" destId="{DAD99680-07C7-45C0-B07B-8C4466EB01E3}" srcOrd="1" destOrd="0" presId="urn:microsoft.com/office/officeart/2005/8/layout/hierarchy1"/>
    <dgm:cxn modelId="{D84FF175-3C73-49DB-B2C8-D480F6F1CB9A}" type="presParOf" srcId="{374835D6-D159-455C-B8FD-42D45C8AF9F9}" destId="{50565184-B94B-4CD1-9BFF-226548635B40}" srcOrd="8" destOrd="0" presId="urn:microsoft.com/office/officeart/2005/8/layout/hierarchy1"/>
    <dgm:cxn modelId="{90D644B8-1479-4FE9-B9A3-2B4A236920F0}" type="presParOf" srcId="{374835D6-D159-455C-B8FD-42D45C8AF9F9}" destId="{B0377D93-1A6B-4BAE-8C9F-AA0CFA8730E4}" srcOrd="9" destOrd="0" presId="urn:microsoft.com/office/officeart/2005/8/layout/hierarchy1"/>
    <dgm:cxn modelId="{BBEB3906-334D-4CE2-9009-4C083A04F169}" type="presParOf" srcId="{B0377D93-1A6B-4BAE-8C9F-AA0CFA8730E4}" destId="{086B8A3D-D0D1-46D9-BD04-44F4EC722814}" srcOrd="0" destOrd="0" presId="urn:microsoft.com/office/officeart/2005/8/layout/hierarchy1"/>
    <dgm:cxn modelId="{6453095C-64C1-4076-B339-34D477423679}" type="presParOf" srcId="{086B8A3D-D0D1-46D9-BD04-44F4EC722814}" destId="{B11CE82B-1282-46C6-9DA1-7A867055DADD}" srcOrd="0" destOrd="0" presId="urn:microsoft.com/office/officeart/2005/8/layout/hierarchy1"/>
    <dgm:cxn modelId="{2799BFED-4CFE-4BA8-B556-F4DB3A793DD9}" type="presParOf" srcId="{086B8A3D-D0D1-46D9-BD04-44F4EC722814}" destId="{3B6AF22E-4559-4B0B-9883-AFC859CD1C9E}" srcOrd="1" destOrd="0" presId="urn:microsoft.com/office/officeart/2005/8/layout/hierarchy1"/>
    <dgm:cxn modelId="{AB785649-96FD-413F-ABB5-FBF4FA59FA43}" type="presParOf" srcId="{B0377D93-1A6B-4BAE-8C9F-AA0CFA8730E4}" destId="{4FA6C214-D756-487F-8FEE-3CF6795F048B}" srcOrd="1" destOrd="0" presId="urn:microsoft.com/office/officeart/2005/8/layout/hierarchy1"/>
    <dgm:cxn modelId="{942DDD69-EB72-483F-8D26-8D50E86F3846}" type="presParOf" srcId="{374835D6-D159-455C-B8FD-42D45C8AF9F9}" destId="{F6D95DAA-FF0B-413B-914D-8EC487823ECE}" srcOrd="10" destOrd="0" presId="urn:microsoft.com/office/officeart/2005/8/layout/hierarchy1"/>
    <dgm:cxn modelId="{AF29B0CC-6C3F-4B1C-A0A7-4DE2079BE5F2}" type="presParOf" srcId="{374835D6-D159-455C-B8FD-42D45C8AF9F9}" destId="{58FCACD8-F9A9-4C5A-8409-8BC792834D8F}" srcOrd="11" destOrd="0" presId="urn:microsoft.com/office/officeart/2005/8/layout/hierarchy1"/>
    <dgm:cxn modelId="{B488F579-2625-462C-8574-D8720BA68796}" type="presParOf" srcId="{58FCACD8-F9A9-4C5A-8409-8BC792834D8F}" destId="{ADDFAB8E-9FD8-4284-B2C2-5B5758B426AD}" srcOrd="0" destOrd="0" presId="urn:microsoft.com/office/officeart/2005/8/layout/hierarchy1"/>
    <dgm:cxn modelId="{3F0658C3-B103-4B40-85BC-2A4503F17984}" type="presParOf" srcId="{ADDFAB8E-9FD8-4284-B2C2-5B5758B426AD}" destId="{8F27F5B9-77A7-45D4-A518-C45FC677280E}" srcOrd="0" destOrd="0" presId="urn:microsoft.com/office/officeart/2005/8/layout/hierarchy1"/>
    <dgm:cxn modelId="{805F2AF4-C74E-4E12-A381-D68C3315756D}" type="presParOf" srcId="{ADDFAB8E-9FD8-4284-B2C2-5B5758B426AD}" destId="{3CEC3671-7463-45F8-8142-7048BF2E2660}" srcOrd="1" destOrd="0" presId="urn:microsoft.com/office/officeart/2005/8/layout/hierarchy1"/>
    <dgm:cxn modelId="{74AD9934-B29B-4115-990D-C436FFEC5F4D}" type="presParOf" srcId="{58FCACD8-F9A9-4C5A-8409-8BC792834D8F}" destId="{E45B3C93-66E8-4769-A4E4-68EF45642E8E}" srcOrd="1" destOrd="0" presId="urn:microsoft.com/office/officeart/2005/8/layout/hierarchy1"/>
    <dgm:cxn modelId="{ACB0B145-64D4-42D9-98AF-DB9A1647B23B}" type="presParOf" srcId="{374835D6-D159-455C-B8FD-42D45C8AF9F9}" destId="{B17989DC-CDA4-4C26-810A-04CA64F969EB}" srcOrd="12" destOrd="0" presId="urn:microsoft.com/office/officeart/2005/8/layout/hierarchy1"/>
    <dgm:cxn modelId="{9553EC82-9394-446B-B0B0-EE4D47AD1643}" type="presParOf" srcId="{374835D6-D159-455C-B8FD-42D45C8AF9F9}" destId="{52858736-5D1C-4DCA-8244-369B48F26885}" srcOrd="13" destOrd="0" presId="urn:microsoft.com/office/officeart/2005/8/layout/hierarchy1"/>
    <dgm:cxn modelId="{52E20476-A4DB-48D3-A445-5B1399650B92}" type="presParOf" srcId="{52858736-5D1C-4DCA-8244-369B48F26885}" destId="{D9A913FA-37BD-4780-85C9-271FFA8DC3EE}" srcOrd="0" destOrd="0" presId="urn:microsoft.com/office/officeart/2005/8/layout/hierarchy1"/>
    <dgm:cxn modelId="{580AD7EB-635A-4179-826B-CFD8E705EB74}" type="presParOf" srcId="{D9A913FA-37BD-4780-85C9-271FFA8DC3EE}" destId="{33E789AB-E39E-4AD9-9EE8-112C3C57473B}" srcOrd="0" destOrd="0" presId="urn:microsoft.com/office/officeart/2005/8/layout/hierarchy1"/>
    <dgm:cxn modelId="{16563AC5-D893-4AC1-8EC8-92200BD32989}" type="presParOf" srcId="{D9A913FA-37BD-4780-85C9-271FFA8DC3EE}" destId="{CA9C8F47-2A35-4818-BAC4-6B9BF2DA0122}" srcOrd="1" destOrd="0" presId="urn:microsoft.com/office/officeart/2005/8/layout/hierarchy1"/>
    <dgm:cxn modelId="{18F4FFDC-2438-4FA4-AEB5-34FFBF185C20}" type="presParOf" srcId="{52858736-5D1C-4DCA-8244-369B48F26885}" destId="{6B0222DE-0812-4EE9-8E12-876BD515F9EF}" srcOrd="1" destOrd="0" presId="urn:microsoft.com/office/officeart/2005/8/layout/hierarchy1"/>
    <dgm:cxn modelId="{BF181A11-67D2-4E14-8BBB-85032E3A871C}" type="presParOf" srcId="{374835D6-D159-455C-B8FD-42D45C8AF9F9}" destId="{ABAC0091-75E4-4227-A19D-2372F24C28F4}" srcOrd="14" destOrd="0" presId="urn:microsoft.com/office/officeart/2005/8/layout/hierarchy1"/>
    <dgm:cxn modelId="{0878B0E0-C990-4B18-9AD4-A1E672515E8E}" type="presParOf" srcId="{374835D6-D159-455C-B8FD-42D45C8AF9F9}" destId="{5C541038-1B81-4085-902E-4C6E580C76E1}" srcOrd="15" destOrd="0" presId="urn:microsoft.com/office/officeart/2005/8/layout/hierarchy1"/>
    <dgm:cxn modelId="{205620CF-02D8-46FE-9017-DFB22F8954E5}" type="presParOf" srcId="{5C541038-1B81-4085-902E-4C6E580C76E1}" destId="{DA15856D-9B24-4815-ADC8-F6D1113678C2}" srcOrd="0" destOrd="0" presId="urn:microsoft.com/office/officeart/2005/8/layout/hierarchy1"/>
    <dgm:cxn modelId="{3D2C25AB-03C7-4842-BAC5-B47DC5CAA77F}" type="presParOf" srcId="{DA15856D-9B24-4815-ADC8-F6D1113678C2}" destId="{3B52CB45-EFC0-4CBF-AC7B-4AB20468A07D}" srcOrd="0" destOrd="0" presId="urn:microsoft.com/office/officeart/2005/8/layout/hierarchy1"/>
    <dgm:cxn modelId="{C1C87172-D715-4413-9FDB-CAD9CB732C06}" type="presParOf" srcId="{DA15856D-9B24-4815-ADC8-F6D1113678C2}" destId="{AFF3787B-2C64-433A-BB24-C52BAFB900EF}" srcOrd="1" destOrd="0" presId="urn:microsoft.com/office/officeart/2005/8/layout/hierarchy1"/>
    <dgm:cxn modelId="{1F22536B-BD93-47B9-B8FC-A020F3ACBE1C}" type="presParOf" srcId="{5C541038-1B81-4085-902E-4C6E580C76E1}" destId="{299E6393-351C-4DD8-A665-BBA40C692472}" srcOrd="1" destOrd="0" presId="urn:microsoft.com/office/officeart/2005/8/layout/hierarchy1"/>
    <dgm:cxn modelId="{476D9B0F-AA70-4B51-AF2D-9968309572A1}" type="presParOf" srcId="{25F1B33B-4F84-43A6-B991-99BF903ABA40}" destId="{01BED587-1821-49E2-AC46-8F1544828AC5}" srcOrd="2" destOrd="0" presId="urn:microsoft.com/office/officeart/2005/8/layout/hierarchy1"/>
    <dgm:cxn modelId="{801DDE2C-542D-4994-B356-7FB819EDEEBC}" type="presParOf" srcId="{25F1B33B-4F84-43A6-B991-99BF903ABA40}" destId="{5E9856DB-6D6A-487A-8201-2A613D336B44}" srcOrd="3" destOrd="0" presId="urn:microsoft.com/office/officeart/2005/8/layout/hierarchy1"/>
    <dgm:cxn modelId="{F3F3830D-FF54-45B7-8189-EB1B5CE71102}" type="presParOf" srcId="{5E9856DB-6D6A-487A-8201-2A613D336B44}" destId="{8B6E66A4-CA8C-401A-A8FF-E4A96878A6D4}" srcOrd="0" destOrd="0" presId="urn:microsoft.com/office/officeart/2005/8/layout/hierarchy1"/>
    <dgm:cxn modelId="{63734F17-FC5C-4E37-BBB3-625BD5096C76}" type="presParOf" srcId="{8B6E66A4-CA8C-401A-A8FF-E4A96878A6D4}" destId="{F9958E27-C282-4156-AB31-E2734F3BEEF2}" srcOrd="0" destOrd="0" presId="urn:microsoft.com/office/officeart/2005/8/layout/hierarchy1"/>
    <dgm:cxn modelId="{59B8CC01-5CD2-4223-8B33-EE428F698E70}" type="presParOf" srcId="{8B6E66A4-CA8C-401A-A8FF-E4A96878A6D4}" destId="{5A5C789A-F0B7-4F14-8D38-0F7DC7047E50}" srcOrd="1" destOrd="0" presId="urn:microsoft.com/office/officeart/2005/8/layout/hierarchy1"/>
    <dgm:cxn modelId="{4C1364CE-B6D9-4407-8C8B-5A2A91955BE5}" type="presParOf" srcId="{5E9856DB-6D6A-487A-8201-2A613D336B44}" destId="{68F3104A-9019-4E4A-8095-C8CA9C1E01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ED587-1821-49E2-AC46-8F1544828AC5}">
      <dsp:nvSpPr>
        <dsp:cNvPr id="0" name=""/>
        <dsp:cNvSpPr/>
      </dsp:nvSpPr>
      <dsp:spPr>
        <a:xfrm>
          <a:off x="4702882" y="1229421"/>
          <a:ext cx="2663548" cy="1182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707"/>
              </a:lnTo>
              <a:lnTo>
                <a:pt x="2663548" y="1108707"/>
              </a:lnTo>
              <a:lnTo>
                <a:pt x="2663548" y="11824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C0091-75E4-4227-A19D-2372F24C28F4}">
      <dsp:nvSpPr>
        <dsp:cNvPr id="0" name=""/>
        <dsp:cNvSpPr/>
      </dsp:nvSpPr>
      <dsp:spPr>
        <a:xfrm>
          <a:off x="4070598" y="3256000"/>
          <a:ext cx="3672780" cy="23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0"/>
              </a:lnTo>
              <a:lnTo>
                <a:pt x="3672780" y="158210"/>
              </a:lnTo>
              <a:lnTo>
                <a:pt x="3672780" y="231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989DC-CDA4-4C26-810A-04CA64F969EB}">
      <dsp:nvSpPr>
        <dsp:cNvPr id="0" name=""/>
        <dsp:cNvSpPr/>
      </dsp:nvSpPr>
      <dsp:spPr>
        <a:xfrm>
          <a:off x="4070598" y="3256000"/>
          <a:ext cx="2711067" cy="23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0"/>
              </a:lnTo>
              <a:lnTo>
                <a:pt x="2711067" y="158210"/>
              </a:lnTo>
              <a:lnTo>
                <a:pt x="2711067" y="231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95DAA-FF0B-413B-914D-8EC487823ECE}">
      <dsp:nvSpPr>
        <dsp:cNvPr id="0" name=""/>
        <dsp:cNvSpPr/>
      </dsp:nvSpPr>
      <dsp:spPr>
        <a:xfrm>
          <a:off x="4070598" y="3256000"/>
          <a:ext cx="1710936" cy="23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0"/>
              </a:lnTo>
              <a:lnTo>
                <a:pt x="1710936" y="158210"/>
              </a:lnTo>
              <a:lnTo>
                <a:pt x="1710936" y="231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65184-B94B-4CD1-9BFF-226548635B40}">
      <dsp:nvSpPr>
        <dsp:cNvPr id="0" name=""/>
        <dsp:cNvSpPr/>
      </dsp:nvSpPr>
      <dsp:spPr>
        <a:xfrm>
          <a:off x="4070598" y="3256000"/>
          <a:ext cx="619104" cy="231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90"/>
              </a:lnTo>
              <a:lnTo>
                <a:pt x="619104" y="157690"/>
              </a:lnTo>
              <a:lnTo>
                <a:pt x="619104" y="2313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CCE3C-5F14-4277-B221-E6293FB2C210}">
      <dsp:nvSpPr>
        <dsp:cNvPr id="0" name=""/>
        <dsp:cNvSpPr/>
      </dsp:nvSpPr>
      <dsp:spPr>
        <a:xfrm>
          <a:off x="3451772" y="3256000"/>
          <a:ext cx="618826" cy="231397"/>
        </a:xfrm>
        <a:custGeom>
          <a:avLst/>
          <a:gdLst/>
          <a:ahLst/>
          <a:cxnLst/>
          <a:rect l="0" t="0" r="0" b="0"/>
          <a:pathLst>
            <a:path>
              <a:moveTo>
                <a:pt x="618826" y="0"/>
              </a:moveTo>
              <a:lnTo>
                <a:pt x="618826" y="157690"/>
              </a:lnTo>
              <a:lnTo>
                <a:pt x="0" y="157690"/>
              </a:lnTo>
              <a:lnTo>
                <a:pt x="0" y="2313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FBDD7-F122-4850-8DD6-0910549401C0}">
      <dsp:nvSpPr>
        <dsp:cNvPr id="0" name=""/>
        <dsp:cNvSpPr/>
      </dsp:nvSpPr>
      <dsp:spPr>
        <a:xfrm>
          <a:off x="2346446" y="3256000"/>
          <a:ext cx="1724151" cy="231397"/>
        </a:xfrm>
        <a:custGeom>
          <a:avLst/>
          <a:gdLst/>
          <a:ahLst/>
          <a:cxnLst/>
          <a:rect l="0" t="0" r="0" b="0"/>
          <a:pathLst>
            <a:path>
              <a:moveTo>
                <a:pt x="1724151" y="0"/>
              </a:moveTo>
              <a:lnTo>
                <a:pt x="1724151" y="157690"/>
              </a:lnTo>
              <a:lnTo>
                <a:pt x="0" y="157690"/>
              </a:lnTo>
              <a:lnTo>
                <a:pt x="0" y="2313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84075-4691-4A56-9C73-83FE5B49E958}">
      <dsp:nvSpPr>
        <dsp:cNvPr id="0" name=""/>
        <dsp:cNvSpPr/>
      </dsp:nvSpPr>
      <dsp:spPr>
        <a:xfrm>
          <a:off x="1374003" y="3256000"/>
          <a:ext cx="2696594" cy="231397"/>
        </a:xfrm>
        <a:custGeom>
          <a:avLst/>
          <a:gdLst/>
          <a:ahLst/>
          <a:cxnLst/>
          <a:rect l="0" t="0" r="0" b="0"/>
          <a:pathLst>
            <a:path>
              <a:moveTo>
                <a:pt x="2696594" y="0"/>
              </a:moveTo>
              <a:lnTo>
                <a:pt x="2696594" y="157690"/>
              </a:lnTo>
              <a:lnTo>
                <a:pt x="0" y="157690"/>
              </a:lnTo>
              <a:lnTo>
                <a:pt x="0" y="2313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F782C-03C7-48ED-B6FF-7C89EF40853D}">
      <dsp:nvSpPr>
        <dsp:cNvPr id="0" name=""/>
        <dsp:cNvSpPr/>
      </dsp:nvSpPr>
      <dsp:spPr>
        <a:xfrm>
          <a:off x="401560" y="3256000"/>
          <a:ext cx="3669037" cy="231397"/>
        </a:xfrm>
        <a:custGeom>
          <a:avLst/>
          <a:gdLst/>
          <a:ahLst/>
          <a:cxnLst/>
          <a:rect l="0" t="0" r="0" b="0"/>
          <a:pathLst>
            <a:path>
              <a:moveTo>
                <a:pt x="3669037" y="0"/>
              </a:moveTo>
              <a:lnTo>
                <a:pt x="3669037" y="157690"/>
              </a:lnTo>
              <a:lnTo>
                <a:pt x="0" y="157690"/>
              </a:lnTo>
              <a:lnTo>
                <a:pt x="0" y="2313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FA51D-CBCA-4C08-BC47-9320D25D60C3}">
      <dsp:nvSpPr>
        <dsp:cNvPr id="0" name=""/>
        <dsp:cNvSpPr/>
      </dsp:nvSpPr>
      <dsp:spPr>
        <a:xfrm>
          <a:off x="4070598" y="1229421"/>
          <a:ext cx="632284" cy="1199591"/>
        </a:xfrm>
        <a:custGeom>
          <a:avLst/>
          <a:gdLst/>
          <a:ahLst/>
          <a:cxnLst/>
          <a:rect l="0" t="0" r="0" b="0"/>
          <a:pathLst>
            <a:path>
              <a:moveTo>
                <a:pt x="632284" y="0"/>
              </a:moveTo>
              <a:lnTo>
                <a:pt x="632284" y="1125884"/>
              </a:lnTo>
              <a:lnTo>
                <a:pt x="0" y="1125884"/>
              </a:lnTo>
              <a:lnTo>
                <a:pt x="0" y="11995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20663-DB2C-49D6-A7F4-6EB305AE06BD}">
      <dsp:nvSpPr>
        <dsp:cNvPr id="0" name=""/>
        <dsp:cNvSpPr/>
      </dsp:nvSpPr>
      <dsp:spPr>
        <a:xfrm>
          <a:off x="3335567" y="724192"/>
          <a:ext cx="2734629" cy="5052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04F4B-5CC3-49B1-98B6-C50C8FEDD4C2}">
      <dsp:nvSpPr>
        <dsp:cNvPr id="0" name=""/>
        <dsp:cNvSpPr/>
      </dsp:nvSpPr>
      <dsp:spPr>
        <a:xfrm>
          <a:off x="3423971" y="808176"/>
          <a:ext cx="2734629" cy="50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Titr" pitchFamily="2" charset="-78"/>
            </a:rPr>
            <a:t>بافتهای گیاهی</a:t>
          </a:r>
          <a:endParaRPr lang="en-US" sz="2000" kern="1200" dirty="0">
            <a:cs typeface="2  Titr" pitchFamily="2" charset="-78"/>
          </a:endParaRPr>
        </a:p>
      </dsp:txBody>
      <dsp:txXfrm>
        <a:off x="3438769" y="822974"/>
        <a:ext cx="2705033" cy="475632"/>
      </dsp:txXfrm>
    </dsp:sp>
    <dsp:sp modelId="{D62B61F7-6492-44F0-9830-9ED74241EBBF}">
      <dsp:nvSpPr>
        <dsp:cNvPr id="0" name=""/>
        <dsp:cNvSpPr/>
      </dsp:nvSpPr>
      <dsp:spPr>
        <a:xfrm>
          <a:off x="2782902" y="2429012"/>
          <a:ext cx="2575391" cy="8269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CF04F-6E54-40C7-B47D-B632DCC6D4E7}">
      <dsp:nvSpPr>
        <dsp:cNvPr id="0" name=""/>
        <dsp:cNvSpPr/>
      </dsp:nvSpPr>
      <dsp:spPr>
        <a:xfrm>
          <a:off x="2871306" y="2512996"/>
          <a:ext cx="2575391" cy="826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بافتهای تمایز یافته</a:t>
          </a:r>
          <a:endParaRPr lang="en-US" sz="1600" kern="1200" dirty="0" smtClean="0">
            <a:cs typeface="2  Titr" pitchFamily="2" charset="-78"/>
          </a:endParaRPr>
        </a:p>
      </dsp:txBody>
      <dsp:txXfrm>
        <a:off x="2895528" y="2537218"/>
        <a:ext cx="2526947" cy="778544"/>
      </dsp:txXfrm>
    </dsp:sp>
    <dsp:sp modelId="{099757F3-6A92-4A12-B469-6CEEAD9FC20A}">
      <dsp:nvSpPr>
        <dsp:cNvPr id="0" name=""/>
        <dsp:cNvSpPr/>
      </dsp:nvSpPr>
      <dsp:spPr>
        <a:xfrm>
          <a:off x="3742" y="3487397"/>
          <a:ext cx="795635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944CB-41F0-41D4-BD2A-25C33ED7408E}">
      <dsp:nvSpPr>
        <dsp:cNvPr id="0" name=""/>
        <dsp:cNvSpPr/>
      </dsp:nvSpPr>
      <dsp:spPr>
        <a:xfrm>
          <a:off x="92146" y="3571381"/>
          <a:ext cx="795635" cy="5052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ترشحی</a:t>
          </a:r>
          <a:endParaRPr lang="en-US" sz="1600" kern="1200" dirty="0" smtClean="0">
            <a:cs typeface="2  Titr" pitchFamily="2" charset="-78"/>
          </a:endParaRPr>
        </a:p>
      </dsp:txBody>
      <dsp:txXfrm>
        <a:off x="106944" y="3586179"/>
        <a:ext cx="766039" cy="475632"/>
      </dsp:txXfrm>
    </dsp:sp>
    <dsp:sp modelId="{3CBE6802-4E5B-4980-8F2A-44C580C45597}">
      <dsp:nvSpPr>
        <dsp:cNvPr id="0" name=""/>
        <dsp:cNvSpPr/>
      </dsp:nvSpPr>
      <dsp:spPr>
        <a:xfrm>
          <a:off x="976185" y="3487397"/>
          <a:ext cx="795635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BCE96-F92B-4531-A405-5A5DE48FCEFB}">
      <dsp:nvSpPr>
        <dsp:cNvPr id="0" name=""/>
        <dsp:cNvSpPr/>
      </dsp:nvSpPr>
      <dsp:spPr>
        <a:xfrm>
          <a:off x="1064589" y="3571381"/>
          <a:ext cx="795635" cy="5052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چوب</a:t>
          </a:r>
          <a:endParaRPr lang="en-US" sz="1600" kern="1200" dirty="0" smtClean="0">
            <a:cs typeface="2  Titr" pitchFamily="2" charset="-78"/>
          </a:endParaRPr>
        </a:p>
      </dsp:txBody>
      <dsp:txXfrm>
        <a:off x="1079387" y="3586179"/>
        <a:ext cx="766039" cy="475632"/>
      </dsp:txXfrm>
    </dsp:sp>
    <dsp:sp modelId="{8C9AE075-FB3C-40F0-B565-874E449EF820}">
      <dsp:nvSpPr>
        <dsp:cNvPr id="0" name=""/>
        <dsp:cNvSpPr/>
      </dsp:nvSpPr>
      <dsp:spPr>
        <a:xfrm>
          <a:off x="1948628" y="3487397"/>
          <a:ext cx="795635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1C6C7-2DD5-450F-BC68-C24427A46338}">
      <dsp:nvSpPr>
        <dsp:cNvPr id="0" name=""/>
        <dsp:cNvSpPr/>
      </dsp:nvSpPr>
      <dsp:spPr>
        <a:xfrm>
          <a:off x="2037032" y="3571381"/>
          <a:ext cx="795635" cy="5052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آبکش</a:t>
          </a:r>
          <a:endParaRPr lang="en-US" sz="1600" kern="1200" dirty="0" smtClean="0">
            <a:cs typeface="2  Titr" pitchFamily="2" charset="-78"/>
          </a:endParaRPr>
        </a:p>
      </dsp:txBody>
      <dsp:txXfrm>
        <a:off x="2051830" y="3586179"/>
        <a:ext cx="766039" cy="475632"/>
      </dsp:txXfrm>
    </dsp:sp>
    <dsp:sp modelId="{BDEF4C0F-8D0E-469C-B36F-52D11B801975}">
      <dsp:nvSpPr>
        <dsp:cNvPr id="0" name=""/>
        <dsp:cNvSpPr/>
      </dsp:nvSpPr>
      <dsp:spPr>
        <a:xfrm>
          <a:off x="2921071" y="3487397"/>
          <a:ext cx="1061401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031C5-FE8D-40FC-B6B9-2366C4B15013}">
      <dsp:nvSpPr>
        <dsp:cNvPr id="0" name=""/>
        <dsp:cNvSpPr/>
      </dsp:nvSpPr>
      <dsp:spPr>
        <a:xfrm>
          <a:off x="3009475" y="3571381"/>
          <a:ext cx="1061401" cy="50522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اسکلرانشیم</a:t>
          </a:r>
          <a:endParaRPr lang="en-US" sz="1600" kern="1200" dirty="0" smtClean="0">
            <a:cs typeface="2  Titr" pitchFamily="2" charset="-78"/>
          </a:endParaRPr>
        </a:p>
      </dsp:txBody>
      <dsp:txXfrm>
        <a:off x="3024273" y="3586179"/>
        <a:ext cx="1031805" cy="475632"/>
      </dsp:txXfrm>
    </dsp:sp>
    <dsp:sp modelId="{B11CE82B-1282-46C6-9DA1-7A867055DADD}">
      <dsp:nvSpPr>
        <dsp:cNvPr id="0" name=""/>
        <dsp:cNvSpPr/>
      </dsp:nvSpPr>
      <dsp:spPr>
        <a:xfrm>
          <a:off x="4159280" y="3487397"/>
          <a:ext cx="1060844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AF22E-4559-4B0B-9883-AFC859CD1C9E}">
      <dsp:nvSpPr>
        <dsp:cNvPr id="0" name=""/>
        <dsp:cNvSpPr/>
      </dsp:nvSpPr>
      <dsp:spPr>
        <a:xfrm>
          <a:off x="4247684" y="3571381"/>
          <a:ext cx="1060844" cy="50522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کلانشیم</a:t>
          </a:r>
          <a:endParaRPr lang="en-US" sz="1600" kern="1200" dirty="0" smtClean="0">
            <a:cs typeface="2  Titr" pitchFamily="2" charset="-78"/>
          </a:endParaRPr>
        </a:p>
      </dsp:txBody>
      <dsp:txXfrm>
        <a:off x="4262482" y="3586179"/>
        <a:ext cx="1031248" cy="475632"/>
      </dsp:txXfrm>
    </dsp:sp>
    <dsp:sp modelId="{8F27F5B9-77A7-45D4-A518-C45FC677280E}">
      <dsp:nvSpPr>
        <dsp:cNvPr id="0" name=""/>
        <dsp:cNvSpPr/>
      </dsp:nvSpPr>
      <dsp:spPr>
        <a:xfrm>
          <a:off x="5383716" y="3487918"/>
          <a:ext cx="795635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C3671-7463-45F8-8142-7048BF2E2660}">
      <dsp:nvSpPr>
        <dsp:cNvPr id="0" name=""/>
        <dsp:cNvSpPr/>
      </dsp:nvSpPr>
      <dsp:spPr>
        <a:xfrm>
          <a:off x="5472120" y="3571901"/>
          <a:ext cx="795635" cy="50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پریدرم</a:t>
          </a:r>
          <a:endParaRPr lang="en-US" sz="1100" kern="1200" dirty="0">
            <a:cs typeface="2  Titr" pitchFamily="2" charset="-78"/>
          </a:endParaRPr>
        </a:p>
      </dsp:txBody>
      <dsp:txXfrm>
        <a:off x="5486918" y="3586699"/>
        <a:ext cx="766039" cy="475632"/>
      </dsp:txXfrm>
    </dsp:sp>
    <dsp:sp modelId="{33E789AB-E39E-4AD9-9EE8-112C3C57473B}">
      <dsp:nvSpPr>
        <dsp:cNvPr id="0" name=""/>
        <dsp:cNvSpPr/>
      </dsp:nvSpPr>
      <dsp:spPr>
        <a:xfrm>
          <a:off x="6383848" y="3487918"/>
          <a:ext cx="795635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C8F47-2A35-4818-BAC4-6B9BF2DA0122}">
      <dsp:nvSpPr>
        <dsp:cNvPr id="0" name=""/>
        <dsp:cNvSpPr/>
      </dsp:nvSpPr>
      <dsp:spPr>
        <a:xfrm>
          <a:off x="6472251" y="3571901"/>
          <a:ext cx="795635" cy="50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اپیدرم</a:t>
          </a:r>
          <a:endParaRPr lang="en-US" sz="1100" kern="1200" dirty="0">
            <a:cs typeface="2  Titr" pitchFamily="2" charset="-78"/>
          </a:endParaRPr>
        </a:p>
      </dsp:txBody>
      <dsp:txXfrm>
        <a:off x="6487049" y="3586699"/>
        <a:ext cx="766039" cy="475632"/>
      </dsp:txXfrm>
    </dsp:sp>
    <dsp:sp modelId="{3B52CB45-EFC0-4CBF-AC7B-4AB20468A07D}">
      <dsp:nvSpPr>
        <dsp:cNvPr id="0" name=""/>
        <dsp:cNvSpPr/>
      </dsp:nvSpPr>
      <dsp:spPr>
        <a:xfrm>
          <a:off x="7345560" y="3487918"/>
          <a:ext cx="795635" cy="505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3787B-2C64-433A-BB24-C52BAFB900EF}">
      <dsp:nvSpPr>
        <dsp:cNvPr id="0" name=""/>
        <dsp:cNvSpPr/>
      </dsp:nvSpPr>
      <dsp:spPr>
        <a:xfrm>
          <a:off x="7433964" y="3571901"/>
          <a:ext cx="795635" cy="50522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پارانشیم</a:t>
          </a:r>
          <a:endParaRPr lang="en-US" sz="1100" kern="1200" dirty="0">
            <a:cs typeface="2  Titr" pitchFamily="2" charset="-78"/>
          </a:endParaRPr>
        </a:p>
      </dsp:txBody>
      <dsp:txXfrm>
        <a:off x="7448762" y="3586699"/>
        <a:ext cx="766039" cy="475632"/>
      </dsp:txXfrm>
    </dsp:sp>
    <dsp:sp modelId="{F9958E27-C282-4156-AB31-E2734F3BEEF2}">
      <dsp:nvSpPr>
        <dsp:cNvPr id="0" name=""/>
        <dsp:cNvSpPr/>
      </dsp:nvSpPr>
      <dsp:spPr>
        <a:xfrm>
          <a:off x="6591664" y="2411834"/>
          <a:ext cx="1549531" cy="4479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C789A-F0B7-4F14-8D38-0F7DC7047E50}">
      <dsp:nvSpPr>
        <dsp:cNvPr id="0" name=""/>
        <dsp:cNvSpPr/>
      </dsp:nvSpPr>
      <dsp:spPr>
        <a:xfrm>
          <a:off x="6680068" y="2495818"/>
          <a:ext cx="1549531" cy="447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2  Titr" pitchFamily="2" charset="-78"/>
            </a:rPr>
            <a:t>بافتهای مریستمی</a:t>
          </a:r>
          <a:endParaRPr lang="en-US" sz="1600" kern="1200" dirty="0">
            <a:cs typeface="2  Titr" pitchFamily="2" charset="-78"/>
          </a:endParaRPr>
        </a:p>
      </dsp:txBody>
      <dsp:txXfrm>
        <a:off x="6693188" y="2508938"/>
        <a:ext cx="1523291" cy="42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34A2-8B62-4FF5-B3E5-CE7B1F12118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3D2C-E146-469B-AAEE-A2071FD65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botit.botany.wisc.edu/images/130/Cells_&amp;_Tissues/Stomata_Zebrina_epidermis/Chloroplasts_in_guard_cells.ph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botit.botany.wisc.edu/images/130/Stem/Medicago_cross_section/Vascular_bundles_MC.ph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botit.botany.wisc.edu/images/130/Stem/Medicago_cross_section/Vascular_bundles_MC.php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youb\Desktop\New folder\plant-and-animal-tissue-ppt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7"/>
            <a:ext cx="8786874" cy="607223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85720" y="428604"/>
            <a:ext cx="2857520" cy="1143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777518">
            <a:off x="1116416" y="2827893"/>
            <a:ext cx="3556727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2  Titr" pitchFamily="2" charset="-78"/>
              </a:rPr>
              <a:t>دیواره سلولی و بافت های گیاهی</a:t>
            </a:r>
            <a:endParaRPr lang="en-US" sz="2000" dirty="0"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پکتین ها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 algn="r" rtl="1"/>
            <a:r>
              <a:rPr lang="fa-IR" dirty="0" smtClean="0">
                <a:cs typeface="2  Nazanin" pitchFamily="2" charset="-78"/>
              </a:rPr>
              <a:t>پلی ساکاریدهای محلول دیواره می باشند.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حالت ژله ای به دیواره می دهند.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پلی مرهای قندهای اسیدی مثل گلوکورونیک اسید یا گالاکتورونیک اسید می باشند.</a:t>
            </a:r>
          </a:p>
          <a:p>
            <a:pPr algn="r" rtl="1"/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19525"/>
            <a:ext cx="8786874" cy="28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7030A0"/>
                </a:solidFill>
                <a:cs typeface="2  Nazanin" pitchFamily="2" charset="-78"/>
              </a:rPr>
              <a:t>تیغه میانی </a:t>
            </a:r>
            <a:r>
              <a:rPr lang="fa-IR" b="1" dirty="0" smtClean="0">
                <a:cs typeface="2  Nazanin" pitchFamily="2" charset="-78"/>
              </a:rPr>
              <a:t>نیز از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2  Nazanin" pitchFamily="2" charset="-78"/>
              </a:rPr>
              <a:t>پکتین</a:t>
            </a:r>
            <a:r>
              <a:rPr lang="fa-IR" b="1" dirty="0" smtClean="0">
                <a:cs typeface="2  Nazanin" pitchFamily="2" charset="-78"/>
              </a:rPr>
              <a:t> ساخته شده</a:t>
            </a:r>
            <a:endParaRPr lang="en-US" b="1" dirty="0">
              <a:cs typeface="2  Nazanin" pitchFamily="2" charset="-78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8108538" cy="33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2  Nazanin" pitchFamily="2" charset="-78"/>
              </a:rPr>
              <a:t>همی سلولزها پیوندهای عرضی بین سلولزها را تشکیل می دهد. 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69799"/>
            <a:ext cx="8229600" cy="25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Esfehan" pitchFamily="2" charset="-78"/>
              </a:rPr>
              <a:t>پروتئین های دیواره</a:t>
            </a:r>
            <a:endParaRPr lang="en-US" dirty="0">
              <a:cs typeface="2  Esfeh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Nazanin" pitchFamily="2" charset="-78"/>
              </a:rPr>
              <a:t>پروتئین های ساختاری (مثل اکستانسین ها)</a:t>
            </a:r>
          </a:p>
          <a:p>
            <a:pPr algn="r" rtl="1"/>
            <a:endParaRPr lang="fa-IR" dirty="0" smtClean="0">
              <a:cs typeface="2  Nazanin" pitchFamily="2" charset="-78"/>
            </a:endParaRPr>
          </a:p>
          <a:p>
            <a:pPr algn="r" rtl="1"/>
            <a:r>
              <a:rPr lang="fa-IR" dirty="0" smtClean="0">
                <a:cs typeface="2  Nazanin" pitchFamily="2" charset="-78"/>
              </a:rPr>
              <a:t>آنزیم ها</a:t>
            </a:r>
            <a:endParaRPr lang="en-US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cs typeface="2  Nazanin" pitchFamily="2" charset="-78"/>
              </a:rPr>
              <a:t>تبادل مواد از طریق </a:t>
            </a:r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پلاسمودسم ها </a:t>
            </a:r>
            <a:r>
              <a:rPr lang="fa-IR" sz="3200" dirty="0" smtClean="0">
                <a:cs typeface="2  Nazanin" pitchFamily="2" charset="-78"/>
              </a:rPr>
              <a:t>و </a:t>
            </a:r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لان ها </a:t>
            </a:r>
            <a:r>
              <a:rPr lang="fa-IR" sz="3200" dirty="0" smtClean="0">
                <a:cs typeface="2  Nazanin" pitchFamily="2" charset="-78"/>
              </a:rPr>
              <a:t>صورت می گیرد.</a:t>
            </a:r>
            <a:endParaRPr lang="en-US" sz="3200" dirty="0">
              <a:cs typeface="2  Nazanin" pitchFamily="2" charset="-78"/>
            </a:endParaRPr>
          </a:p>
        </p:txBody>
      </p:sp>
      <p:pic>
        <p:nvPicPr>
          <p:cNvPr id="4" name="Picture 5" descr="10FF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9645"/>
          <a:stretch>
            <a:fillRect/>
          </a:stretch>
        </p:blipFill>
        <p:spPr bwMode="auto">
          <a:xfrm>
            <a:off x="5214942" y="1928802"/>
            <a:ext cx="35004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28800"/>
            <a:ext cx="3772819" cy="45148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61436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B0F0"/>
                </a:solidFill>
                <a:cs typeface="2  Titr" pitchFamily="2" charset="-78"/>
              </a:rPr>
              <a:t>سلول فقط دیواره نخستین دارد</a:t>
            </a:r>
            <a:endParaRPr lang="en-US" dirty="0">
              <a:solidFill>
                <a:srgbClr val="00B0F0"/>
              </a:solidFill>
              <a:cs typeface="2 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61436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B0F0"/>
                </a:solidFill>
                <a:cs typeface="2  Titr" pitchFamily="2" charset="-78"/>
              </a:rPr>
              <a:t>بعد از تشکیل دیواره ثانویه</a:t>
            </a:r>
            <a:endParaRPr lang="en-US" dirty="0">
              <a:solidFill>
                <a:srgbClr val="00B0F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8263" y="204788"/>
            <a:ext cx="8697912" cy="6153170"/>
            <a:chOff x="71406" y="212725"/>
            <a:chExt cx="8697944" cy="6584950"/>
          </a:xfrm>
        </p:grpSpPr>
        <p:pic>
          <p:nvPicPr>
            <p:cNvPr id="9" name="Picture 41" descr="08_14_intercellular_com-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063" y="212725"/>
              <a:ext cx="8396287" cy="658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1406" y="3071812"/>
              <a:ext cx="8358218" cy="350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1" name="Picture 4" descr="C:\Work\Courses\BIOL101\Lecture9\Plasmodesmat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14688"/>
            <a:ext cx="33845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71934" y="42148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>پلاسمودسم ها سوراخهای ساده نیستند.</a:t>
            </a:r>
            <a:endParaRPr lang="en-US" sz="2400" dirty="0">
              <a:solidFill>
                <a:srgbClr val="C00000"/>
              </a:solidFill>
              <a:cs typeface="2  Titr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6572264" y="2285992"/>
            <a:ext cx="928694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72198" y="27860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2  Nazanin" pitchFamily="2" charset="-78"/>
              </a:rPr>
              <a:t>شبکه آندوپلاسمی صاف</a:t>
            </a:r>
            <a:endParaRPr lang="en-US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تغییرات شیمیایی دیواره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sz="2800" b="1" dirty="0" smtClean="0">
                <a:cs typeface="2  Nazanin" pitchFamily="2" charset="-78"/>
              </a:rPr>
              <a:t>کاهش تراوایی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sz="2800" b="1" dirty="0" smtClean="0">
                <a:cs typeface="2  Nazanin" pitchFamily="2" charset="-78"/>
              </a:rPr>
              <a:t>افزایش استحکام</a:t>
            </a:r>
          </a:p>
          <a:p>
            <a:pPr algn="r" rt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929322" y="1643050"/>
            <a:ext cx="428628" cy="1643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496" y="1785926"/>
            <a:ext cx="200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charset="0"/>
              <a:buChar char="•"/>
            </a:pPr>
            <a:r>
              <a:rPr lang="fa-IR" sz="2800" dirty="0" smtClean="0">
                <a:cs typeface="2  Nazanin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cs typeface="2  Nazanin" pitchFamily="2" charset="-78"/>
              </a:rPr>
              <a:t>کوتینی شدن</a:t>
            </a:r>
          </a:p>
          <a:p>
            <a:pPr algn="r" rtl="1">
              <a:buFont typeface="Arial" charset="0"/>
              <a:buChar char="•"/>
            </a:pPr>
            <a:r>
              <a:rPr lang="fa-IR" sz="2800" dirty="0" smtClean="0">
                <a:cs typeface="2  Nazanin" pitchFamily="2" charset="-78"/>
              </a:rPr>
              <a:t> مومی شدن</a:t>
            </a:r>
          </a:p>
          <a:p>
            <a:pPr algn="r" rtl="1">
              <a:buFont typeface="Arial" charset="0"/>
              <a:buChar char="•"/>
            </a:pPr>
            <a:r>
              <a:rPr lang="fa-IR" sz="2800" dirty="0" smtClean="0">
                <a:cs typeface="2  Nazanin" pitchFamily="2" charset="-78"/>
              </a:rPr>
              <a:t> سوبرینی شدن</a:t>
            </a:r>
            <a:endParaRPr lang="en-US" sz="2800" dirty="0">
              <a:cs typeface="2 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715008" y="4071942"/>
            <a:ext cx="428628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7620" y="4071942"/>
            <a:ext cx="2000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charset="0"/>
              <a:buChar char="•"/>
            </a:pPr>
            <a:r>
              <a:rPr lang="fa-IR" sz="2800" dirty="0" smtClean="0">
                <a:cs typeface="2  Nazanin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cs typeface="2  Nazanin" pitchFamily="2" charset="-78"/>
              </a:rPr>
              <a:t>لیگنینی شدن</a:t>
            </a:r>
          </a:p>
          <a:p>
            <a:pPr algn="r" rtl="1"/>
            <a:endParaRPr lang="fa-IR" sz="2800" dirty="0" smtClean="0">
              <a:cs typeface="2  Nazanin" pitchFamily="2" charset="-78"/>
            </a:endParaRPr>
          </a:p>
          <a:p>
            <a:pPr algn="r" rtl="1">
              <a:buFont typeface="Arial" charset="0"/>
              <a:buChar char="•"/>
            </a:pPr>
            <a:r>
              <a:rPr lang="fa-IR" sz="2800" dirty="0" smtClean="0">
                <a:cs typeface="2  Nazanin" pitchFamily="2" charset="-78"/>
              </a:rPr>
              <a:t> کانی شدن</a:t>
            </a:r>
          </a:p>
          <a:p>
            <a:pPr algn="r" rtl="1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2  Titr" pitchFamily="2" charset="-78"/>
              </a:rPr>
              <a:t>لیگنین</a:t>
            </a:r>
            <a:r>
              <a:rPr lang="fa-IR" sz="3200" dirty="0" smtClean="0">
                <a:cs typeface="2  Titr" pitchFamily="2" charset="-78"/>
              </a:rPr>
              <a:t> کمپلکسی پیچیده از </a:t>
            </a: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cs typeface="2  Titr" pitchFamily="2" charset="-78"/>
              </a:rPr>
              <a:t>منومرهای الکلی </a:t>
            </a:r>
            <a:r>
              <a:rPr lang="fa-IR" sz="3200" dirty="0" smtClean="0">
                <a:cs typeface="2  Titr" pitchFamily="2" charset="-78"/>
              </a:rPr>
              <a:t>می باشد.</a:t>
            </a:r>
            <a:endParaRPr lang="en-US" sz="3200" dirty="0">
              <a:cs typeface="2  Titr" pitchFamily="2" charset="-78"/>
            </a:endParaRPr>
          </a:p>
        </p:txBody>
      </p:sp>
      <p:pic>
        <p:nvPicPr>
          <p:cNvPr id="25602" name="Picture 2" descr="C:\Users\ayoub\Desktop\New folder\lign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293173" cy="4429156"/>
          </a:xfrm>
          <a:prstGeom prst="rect">
            <a:avLst/>
          </a:prstGeom>
          <a:noFill/>
        </p:spPr>
      </p:pic>
      <p:sp>
        <p:nvSpPr>
          <p:cNvPr id="25605" name="AutoShape 5" descr="نتیجه تصویری برای ‪ligni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C:\Users\ayoub\Desktop\New folder\li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371477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6536545" y="4179099"/>
            <a:ext cx="642942" cy="11430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4429124" y="3929066"/>
            <a:ext cx="571504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2107389" y="4179099"/>
            <a:ext cx="571504" cy="10715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12" y="5072074"/>
            <a:ext cx="1285884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2  Nazanin" pitchFamily="2" charset="-78"/>
              </a:rPr>
              <a:t>بافتهای محافظ</a:t>
            </a:r>
            <a:endParaRPr lang="en-US" dirty="0">
              <a:cs typeface="2 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5000636"/>
            <a:ext cx="157163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2  Nazanin" pitchFamily="2" charset="-78"/>
              </a:rPr>
              <a:t>بافتهای استحکامی</a:t>
            </a:r>
            <a:endParaRPr lang="en-US" dirty="0">
              <a:cs typeface="2 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5000636"/>
            <a:ext cx="1285884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2  Nazanin" pitchFamily="2" charset="-78"/>
              </a:rPr>
              <a:t>بافتهای هدایتی</a:t>
            </a:r>
            <a:endParaRPr lang="en-US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انواع مریستم ها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241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57884" y="1714488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charset="0"/>
              <a:buChar char="•"/>
            </a:pPr>
            <a:r>
              <a:rPr lang="fa-IR" sz="4400" dirty="0" smtClean="0">
                <a:cs typeface="2  Nazanin" pitchFamily="2" charset="-78"/>
              </a:rPr>
              <a:t> انتهایی</a:t>
            </a:r>
          </a:p>
          <a:p>
            <a:pPr algn="r" rtl="1">
              <a:buFont typeface="Arial" charset="0"/>
              <a:buChar char="•"/>
            </a:pPr>
            <a:r>
              <a:rPr lang="fa-IR" sz="4400" dirty="0" smtClean="0">
                <a:cs typeface="2  Nazanin" pitchFamily="2" charset="-78"/>
              </a:rPr>
              <a:t> جانبی</a:t>
            </a:r>
          </a:p>
          <a:p>
            <a:pPr algn="r" rtl="1">
              <a:buFont typeface="Arial" charset="0"/>
              <a:buChar char="•"/>
            </a:pPr>
            <a:r>
              <a:rPr lang="fa-IR" sz="4400" dirty="0" smtClean="0">
                <a:cs typeface="2  Nazanin" pitchFamily="2" charset="-78"/>
              </a:rPr>
              <a:t> میانگرهی</a:t>
            </a:r>
            <a:endParaRPr lang="en-US" sz="4400" dirty="0">
              <a:cs typeface="2  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3571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fa-IR" sz="3600" smtClean="0">
                <a:cs typeface="2  Bardiya" pitchFamily="2" charset="-78"/>
              </a:rPr>
              <a:t>دیواره سلولی بین دو سلول از سه لایه تشکیل یافته</a:t>
            </a:r>
            <a:endParaRPr lang="en-US" sz="3600" dirty="0">
              <a:cs typeface="2  Bardiya" pitchFamily="2" charset="-78"/>
            </a:endParaRPr>
          </a:p>
        </p:txBody>
      </p:sp>
      <p:pic>
        <p:nvPicPr>
          <p:cNvPr id="1026" name="Picture 2" descr="https://encrypted-tbn2.gstatic.com/images?q=tbn:ANd9GcRRbCZrQuxpE89G8Vt6J120ztmPKkTt49NuHvakqdzRYYvGrF-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999" y="2260274"/>
            <a:ext cx="4714908" cy="3766211"/>
          </a:xfrm>
          <a:prstGeom prst="rect">
            <a:avLst/>
          </a:prstGeom>
          <a:noFill/>
        </p:spPr>
      </p:pic>
      <p:sp>
        <p:nvSpPr>
          <p:cNvPr id="1028" name="AutoShape 4" descr="نتیجه تصویری برای ‪cell wall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3643338" cy="46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286512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214311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wall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ویژگیهای سلولهای مریستمی</a:t>
            </a:r>
            <a:endParaRPr lang="en-US" dirty="0">
              <a:cs typeface="2 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rgbClr val="7030A0"/>
                </a:solidFill>
                <a:cs typeface="2  Nazanin" pitchFamily="2" charset="-78"/>
              </a:rPr>
              <a:t>دیواره نازک</a:t>
            </a:r>
          </a:p>
          <a:p>
            <a:pPr algn="r" rtl="1"/>
            <a:r>
              <a:rPr lang="fa-IR" sz="4400" dirty="0" smtClean="0">
                <a:solidFill>
                  <a:srgbClr val="7030A0"/>
                </a:solidFill>
                <a:cs typeface="2  Nazanin" pitchFamily="2" charset="-78"/>
              </a:rPr>
              <a:t>هسته بزرگ</a:t>
            </a:r>
          </a:p>
          <a:p>
            <a:pPr algn="r" rtl="1"/>
            <a:r>
              <a:rPr lang="fa-IR" sz="4400" dirty="0" smtClean="0">
                <a:solidFill>
                  <a:srgbClr val="7030A0"/>
                </a:solidFill>
                <a:cs typeface="2  Nazanin" pitchFamily="2" charset="-78"/>
              </a:rPr>
              <a:t>سیتوپلاسم متراکم</a:t>
            </a:r>
          </a:p>
          <a:p>
            <a:pPr algn="r" rtl="1"/>
            <a:r>
              <a:rPr lang="fa-IR" sz="4400" dirty="0" smtClean="0">
                <a:solidFill>
                  <a:srgbClr val="7030A0"/>
                </a:solidFill>
                <a:cs typeface="2  Nazanin" pitchFamily="2" charset="-78"/>
              </a:rPr>
              <a:t>واکوئل های کوچک </a:t>
            </a:r>
            <a:endParaRPr lang="en-US" sz="4400" dirty="0">
              <a:solidFill>
                <a:srgbClr val="7030A0"/>
              </a:solidFill>
              <a:cs typeface="2 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fa-IR" dirty="0" smtClean="0">
                <a:cs typeface="2  Nazanin" pitchFamily="2" charset="-78"/>
              </a:rPr>
              <a:t>بافت پارانشیم</a:t>
            </a:r>
            <a:endParaRPr lang="en-US" dirty="0">
              <a:cs typeface="2 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arenchy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90" y="1295400"/>
            <a:ext cx="3525835" cy="2633666"/>
          </a:xfrm>
          <a:prstGeom prst="rect">
            <a:avLst/>
          </a:prstGeom>
          <a:noFill/>
        </p:spPr>
      </p:pic>
      <p:pic>
        <p:nvPicPr>
          <p:cNvPr id="5" name="Picture 9" descr="010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1285860"/>
            <a:ext cx="3581400" cy="2551113"/>
          </a:xfrm>
          <a:prstGeom prst="rect">
            <a:avLst/>
          </a:prstGeom>
          <a:noFill/>
        </p:spPr>
      </p:pic>
      <p:pic>
        <p:nvPicPr>
          <p:cNvPr id="6" name="Picture 10" descr="38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4000504"/>
            <a:ext cx="3724276" cy="2703513"/>
          </a:xfrm>
          <a:prstGeom prst="rect">
            <a:avLst/>
          </a:prstGeom>
          <a:noFill/>
        </p:spPr>
      </p:pic>
      <p:pic>
        <p:nvPicPr>
          <p:cNvPr id="7" name="Picture 11" descr="0528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7752" y="4214818"/>
            <a:ext cx="38100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2  Bardiya" pitchFamily="2" charset="-78"/>
              </a:rPr>
              <a:t>ویژگیهای بافت پارانشیم</a:t>
            </a:r>
            <a:endParaRPr lang="en-US" b="1" dirty="0">
              <a:solidFill>
                <a:srgbClr val="FF0000"/>
              </a:solidFill>
              <a:cs typeface="2  Bardi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smtClean="0">
                <a:cs typeface="2  Nazanin" pitchFamily="2" charset="-78"/>
              </a:rPr>
              <a:t>مهمترین بافت </a:t>
            </a:r>
            <a:r>
              <a:rPr lang="fa-IR" sz="3600" b="1" dirty="0" smtClean="0">
                <a:cs typeface="2  Nazanin" pitchFamily="2" charset="-78"/>
              </a:rPr>
              <a:t>زمینه ای گیاه بحساب می آید.</a:t>
            </a:r>
          </a:p>
          <a:p>
            <a:pPr algn="r" rtl="1"/>
            <a:r>
              <a:rPr lang="fa-IR" sz="3600" b="1" dirty="0" smtClean="0">
                <a:cs typeface="2  Nazanin" pitchFamily="2" charset="-78"/>
              </a:rPr>
              <a:t>سلولها به اشکال مختلف دیده می شود.</a:t>
            </a:r>
          </a:p>
          <a:p>
            <a:pPr algn="r" rtl="1"/>
            <a:r>
              <a:rPr lang="fa-IR" sz="3600" b="1" dirty="0" smtClean="0">
                <a:cs typeface="2  Nazanin" pitchFamily="2" charset="-78"/>
              </a:rPr>
              <a:t>فضا دار است.</a:t>
            </a:r>
          </a:p>
          <a:p>
            <a:pPr algn="r" rtl="1"/>
            <a:r>
              <a:rPr lang="fa-IR" sz="3600" b="1" dirty="0" smtClean="0">
                <a:cs typeface="2  Nazanin" pitchFamily="2" charset="-78"/>
              </a:rPr>
              <a:t>خاصیت تمایز زدایی دارد.</a:t>
            </a:r>
          </a:p>
          <a:p>
            <a:pPr algn="r" rtl="1"/>
            <a:r>
              <a:rPr lang="fa-IR" sz="3600" b="1" dirty="0" smtClean="0">
                <a:cs typeface="2  Nazanin" pitchFamily="2" charset="-78"/>
              </a:rPr>
              <a:t>عمدتاً دیواره نخستین دارند. </a:t>
            </a:r>
            <a:endParaRPr lang="en-US" sz="3600" b="1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بافت اپیدرم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" name="Picture 5" descr="cut1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3577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2132" y="2000240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2  Nazanin" pitchFamily="2" charset="-78"/>
              </a:rPr>
              <a:t>انواع سلولهای بشره ای:</a:t>
            </a:r>
          </a:p>
          <a:p>
            <a:pPr algn="r" rtl="1"/>
            <a:endParaRPr lang="fa-IR" sz="2400" b="1" dirty="0" smtClean="0">
              <a:cs typeface="2  Nazanin" pitchFamily="2" charset="-78"/>
            </a:endParaRPr>
          </a:p>
          <a:p>
            <a:pPr algn="r" rtl="1"/>
            <a:r>
              <a:rPr lang="fa-IR" sz="2400" b="1" dirty="0" smtClean="0">
                <a:cs typeface="2  Nazanin" pitchFamily="2" charset="-78"/>
              </a:rPr>
              <a:t>1- سلولهای معمولی</a:t>
            </a:r>
          </a:p>
          <a:p>
            <a:pPr algn="r" rtl="1"/>
            <a:endParaRPr lang="fa-IR" sz="2400" b="1" dirty="0" smtClean="0">
              <a:cs typeface="2  Nazanin" pitchFamily="2" charset="-78"/>
            </a:endParaRPr>
          </a:p>
          <a:p>
            <a:pPr algn="r" rtl="1"/>
            <a:r>
              <a:rPr lang="fa-IR" sz="2400" b="1" dirty="0" smtClean="0">
                <a:cs typeface="2  Nazanin" pitchFamily="2" charset="-78"/>
              </a:rPr>
              <a:t>2- سلولهای با محتویات ویژه</a:t>
            </a:r>
          </a:p>
          <a:p>
            <a:pPr algn="r" rtl="1"/>
            <a:endParaRPr lang="fa-IR" sz="2400" b="1" dirty="0" smtClean="0">
              <a:cs typeface="2  Nazanin" pitchFamily="2" charset="-78"/>
            </a:endParaRPr>
          </a:p>
          <a:p>
            <a:pPr algn="r" rtl="1"/>
            <a:r>
              <a:rPr lang="fa-IR" sz="2400" b="1" dirty="0" smtClean="0">
                <a:cs typeface="2  Nazanin" pitchFamily="2" charset="-78"/>
              </a:rPr>
              <a:t>3- روزنه ها</a:t>
            </a:r>
          </a:p>
          <a:p>
            <a:pPr algn="r" rtl="1"/>
            <a:endParaRPr lang="fa-IR" sz="2400" b="1" dirty="0" smtClean="0">
              <a:cs typeface="2  Nazanin" pitchFamily="2" charset="-78"/>
            </a:endParaRPr>
          </a:p>
          <a:p>
            <a:pPr algn="r" rtl="1"/>
            <a:r>
              <a:rPr lang="fa-IR" sz="2400" b="1" dirty="0" smtClean="0">
                <a:cs typeface="2  Nazanin" pitchFamily="2" charset="-78"/>
              </a:rPr>
              <a:t>4- کرکها</a:t>
            </a:r>
            <a:endParaRPr lang="en-US" sz="2400" b="1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tebyan.net/big/1392/06/1351062182069021329249821159319765298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3"/>
            <a:ext cx="3571900" cy="2667021"/>
          </a:xfrm>
          <a:prstGeom prst="rect">
            <a:avLst/>
          </a:prstGeom>
          <a:noFill/>
        </p:spPr>
      </p:pic>
      <p:sp>
        <p:nvSpPr>
          <p:cNvPr id="1028" name="AutoShape 4" descr="نتیجه تصویری برای بشره پیا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نتیجه تصویری برای بشره پیا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ayoub\Desktop\New folder\پیا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3807520" cy="2643206"/>
          </a:xfrm>
          <a:prstGeom prst="rect">
            <a:avLst/>
          </a:prstGeom>
          <a:noFill/>
        </p:spPr>
      </p:pic>
      <p:pic>
        <p:nvPicPr>
          <p:cNvPr id="8" name="Picture 12" descr="Chloroplasts in guard cell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86124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Epidermis_trichomes_M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4429124" y="3286124"/>
            <a:ext cx="3786214" cy="286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2  Titr" pitchFamily="2" charset="-78"/>
              </a:rPr>
              <a:t>ویژگیهای سلولهای معمولی بافت اپیدرم</a:t>
            </a:r>
            <a:endParaRPr lang="en-US" sz="4000" dirty="0"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endParaRPr lang="fa-IR" sz="3600" dirty="0" smtClean="0">
              <a:cs typeface="2  Nazanin" pitchFamily="2" charset="-78"/>
            </a:endParaRPr>
          </a:p>
          <a:p>
            <a:pPr algn="r" rtl="1"/>
            <a:r>
              <a:rPr lang="fa-IR" sz="3600" dirty="0" smtClean="0">
                <a:cs typeface="2  Nazanin" pitchFamily="2" charset="-78"/>
              </a:rPr>
              <a:t>فاقد فضای بین سلولی</a:t>
            </a:r>
          </a:p>
          <a:p>
            <a:pPr algn="r" rtl="1"/>
            <a:endParaRPr lang="fa-IR" sz="3600" dirty="0" smtClean="0">
              <a:cs typeface="2  Nazanin" pitchFamily="2" charset="-78"/>
            </a:endParaRPr>
          </a:p>
          <a:p>
            <a:pPr algn="r" rtl="1"/>
            <a:r>
              <a:rPr lang="fa-IR" sz="3600" dirty="0" smtClean="0">
                <a:cs typeface="2  Nazanin" pitchFamily="2" charset="-78"/>
              </a:rPr>
              <a:t>دارای لایه کوتیکول</a:t>
            </a:r>
          </a:p>
          <a:p>
            <a:pPr algn="r" rtl="1"/>
            <a:endParaRPr lang="fa-IR" sz="3600" dirty="0" smtClean="0">
              <a:cs typeface="2  Nazanin" pitchFamily="2" charset="-78"/>
            </a:endParaRPr>
          </a:p>
          <a:p>
            <a:pPr algn="r" rtl="1"/>
            <a:r>
              <a:rPr lang="fa-IR" sz="3600" dirty="0" smtClean="0">
                <a:cs typeface="2  Nazanin" pitchFamily="2" charset="-78"/>
              </a:rPr>
              <a:t>فاقد کلروپلاست</a:t>
            </a:r>
          </a:p>
          <a:p>
            <a:pPr algn="r" rtl="1"/>
            <a:endParaRPr lang="fa-IR" sz="3600" dirty="0" smtClean="0">
              <a:cs typeface="2  Nazanin" pitchFamily="2" charset="-78"/>
            </a:endParaRPr>
          </a:p>
          <a:p>
            <a:pPr algn="r" rtl="1"/>
            <a:r>
              <a:rPr lang="fa-IR" sz="3600" dirty="0" smtClean="0">
                <a:cs typeface="2  Nazanin" pitchFamily="2" charset="-78"/>
              </a:rPr>
              <a:t>فاقد نشاسته</a:t>
            </a:r>
            <a:endParaRPr lang="en-US" sz="3600" dirty="0">
              <a:cs typeface="2 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بافت پریدرم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38914" name="Picture 2" descr="C:\Users\ayoub\Desktop\New folder\پریدر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43336"/>
            <a:ext cx="6786610" cy="447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dirty="0" smtClean="0">
                <a:cs typeface="2  Nazanin" pitchFamily="2" charset="-78"/>
              </a:rPr>
              <a:t>پوست کنده شده از ساقه شامل </a:t>
            </a:r>
            <a:r>
              <a:rPr lang="fa-IR" sz="3200" b="1" dirty="0" smtClean="0">
                <a:solidFill>
                  <a:srgbClr val="FF0000"/>
                </a:solidFill>
                <a:cs typeface="2  Nazanin" pitchFamily="2" charset="-78"/>
              </a:rPr>
              <a:t>پریدرم</a:t>
            </a:r>
            <a:r>
              <a:rPr lang="fa-IR" sz="3200" b="1" dirty="0" smtClean="0">
                <a:cs typeface="2  Nazanin" pitchFamily="2" charset="-78"/>
              </a:rPr>
              <a:t> و </a:t>
            </a:r>
            <a:r>
              <a:rPr lang="fa-IR" sz="3200" b="1" dirty="0" smtClean="0">
                <a:solidFill>
                  <a:srgbClr val="FF0000"/>
                </a:solidFill>
                <a:cs typeface="2  Nazanin" pitchFamily="2" charset="-78"/>
              </a:rPr>
              <a:t>فلوئم</a:t>
            </a:r>
            <a:r>
              <a:rPr lang="fa-IR" sz="3200" b="1" dirty="0" smtClean="0">
                <a:cs typeface="2  Nazanin" pitchFamily="2" charset="-78"/>
              </a:rPr>
              <a:t> است.</a:t>
            </a:r>
            <a:endParaRPr lang="en-US" sz="3200" b="1" dirty="0">
              <a:cs typeface="2  Nazanin" pitchFamily="2" charset="-78"/>
            </a:endParaRPr>
          </a:p>
        </p:txBody>
      </p:sp>
      <p:pic>
        <p:nvPicPr>
          <p:cNvPr id="39938" name="Picture 2" descr="C:\Users\ayoub\Desktop\New folder\پریدرم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786742" cy="50435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cs typeface="2  Nazanin" pitchFamily="2" charset="-78"/>
              </a:rPr>
              <a:t>هنگام تشکیل پریدرم </a:t>
            </a:r>
            <a:r>
              <a:rPr lang="fa-IR" sz="2800" dirty="0" smtClean="0">
                <a:solidFill>
                  <a:srgbClr val="FFFF00"/>
                </a:solidFill>
                <a:cs typeface="2  Nazanin" pitchFamily="2" charset="-78"/>
              </a:rPr>
              <a:t>روزنه ها </a:t>
            </a:r>
            <a:r>
              <a:rPr lang="fa-IR" sz="2800" dirty="0" smtClean="0">
                <a:cs typeface="2  Nazanin" pitchFamily="2" charset="-78"/>
              </a:rPr>
              <a:t>جای خود را به </a:t>
            </a:r>
            <a:r>
              <a:rPr lang="fa-IR" sz="2800" dirty="0" smtClean="0">
                <a:solidFill>
                  <a:srgbClr val="FFFF00"/>
                </a:solidFill>
                <a:cs typeface="2  Nazanin" pitchFamily="2" charset="-78"/>
              </a:rPr>
              <a:t>عدسک ها </a:t>
            </a:r>
            <a:r>
              <a:rPr lang="fa-IR" sz="2800" dirty="0" smtClean="0">
                <a:cs typeface="2  Nazanin" pitchFamily="2" charset="-78"/>
              </a:rPr>
              <a:t>می دهند.</a:t>
            </a:r>
            <a:endParaRPr lang="en-US" sz="2800" dirty="0">
              <a:cs typeface="2  Nazanin" pitchFamily="2" charset="-78"/>
            </a:endParaRPr>
          </a:p>
        </p:txBody>
      </p:sp>
      <p:pic>
        <p:nvPicPr>
          <p:cNvPr id="4" name="Picture 6" descr="Aesculus_hippocastanum_MC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22" y="1714488"/>
            <a:ext cx="2335800" cy="4525963"/>
          </a:xfrm>
          <a:noFill/>
        </p:spPr>
      </p:pic>
      <p:pic>
        <p:nvPicPr>
          <p:cNvPr id="5" name="Picture 12" descr="Sambucus lenticel MC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47608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بافت کلانشیم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" name="Picture 18" descr="36_24_collenchyma-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29600" cy="28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Users\ayoub\Desktop\New folder\افتا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14818"/>
            <a:ext cx="3338069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35729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2  Nazanin" pitchFamily="2" charset="-78"/>
              </a:rPr>
              <a:t>برش عرضی ساقه کرفس</a:t>
            </a:r>
            <a:endParaRPr lang="en-US" dirty="0">
              <a:cs typeface="2 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2  Nazanin" pitchFamily="2" charset="-78"/>
              </a:rPr>
              <a:t>ساقه آفتاب گردان</a:t>
            </a:r>
            <a:endParaRPr lang="en-US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dirty="0" smtClean="0">
                <a:cs typeface="2  Compset" pitchFamily="2" charset="-78"/>
              </a:rPr>
              <a:t>با اضافه شدن </a:t>
            </a:r>
            <a:r>
              <a:rPr lang="fa-IR" sz="4000" dirty="0" smtClean="0">
                <a:solidFill>
                  <a:srgbClr val="FF0000"/>
                </a:solidFill>
                <a:cs typeface="2  Compset" pitchFamily="2" charset="-78"/>
              </a:rPr>
              <a:t>دیواره ثانویه </a:t>
            </a:r>
            <a:r>
              <a:rPr lang="fa-IR" sz="4000" dirty="0" smtClean="0">
                <a:cs typeface="2  Compset" pitchFamily="2" charset="-78"/>
              </a:rPr>
              <a:t>تعداد لایه ها بین دو سلول به پنج تا می</a:t>
            </a:r>
            <a:r>
              <a:rPr lang="fa-IR" dirty="0" smtClean="0">
                <a:cs typeface="2  Compset" pitchFamily="2" charset="-78"/>
              </a:rPr>
              <a:t>رسد.</a:t>
            </a:r>
            <a:endParaRPr lang="en-US" dirty="0" smtClean="0">
              <a:cs typeface="2  Compset" pitchFamily="2" charset="-78"/>
            </a:endParaRPr>
          </a:p>
        </p:txBody>
      </p:sp>
      <p:pic>
        <p:nvPicPr>
          <p:cNvPr id="1026" name="Picture 2" descr="C:\Users\ayoub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7606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a-IR" b="1" dirty="0" smtClean="0">
                <a:cs typeface="2  Nazanin" pitchFamily="2" charset="-78"/>
              </a:rPr>
              <a:t>ویژگیهای بافت کلانشیم</a:t>
            </a:r>
            <a:endParaRPr lang="en-US" b="1" dirty="0">
              <a:cs typeface="2 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Nazanin" pitchFamily="2" charset="-78"/>
              </a:rPr>
              <a:t>بافت ساده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پروتوپلاست زنده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دیواره اولیه ضخیم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می تواند خاصیت مریستمی پیدا کند.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کلروپلاست دارند.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نقش ذخیره ای هم می توانند داشته باشند.</a:t>
            </a:r>
          </a:p>
          <a:p>
            <a:pPr algn="r" rtl="1"/>
            <a:r>
              <a:rPr lang="fa-IR" dirty="0" smtClean="0">
                <a:cs typeface="2  Nazanin" pitchFamily="2" charset="-78"/>
              </a:rPr>
              <a:t>باد و نور محرک تشکیل هستند.</a:t>
            </a:r>
          </a:p>
          <a:p>
            <a:pPr algn="r" rtl="1">
              <a:buNone/>
            </a:pPr>
            <a:endParaRPr lang="fa-IR" dirty="0" smtClean="0">
              <a:cs typeface="2  Nazanin" pitchFamily="2" charset="-78"/>
            </a:endParaRPr>
          </a:p>
          <a:p>
            <a:pPr algn="r" rtl="1"/>
            <a:endParaRPr lang="en-US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2  Titr" pitchFamily="2" charset="-78"/>
              </a:rPr>
              <a:t>بافت اسکلرانشیم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" name="Picture 13" descr="36_25_sclerenchyma-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17519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2  Titr" pitchFamily="2" charset="-78"/>
              </a:rPr>
              <a:t>فیبر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2858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2  Titr" pitchFamily="2" charset="-78"/>
              </a:rPr>
              <a:t>اسکلریدها</a:t>
            </a:r>
            <a:endParaRPr lang="en-US" dirty="0"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انواع اسکلریدها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" name="Picture 8" descr="0113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1500175"/>
            <a:ext cx="4038600" cy="2786082"/>
          </a:xfrm>
          <a:noFill/>
        </p:spPr>
      </p:pic>
      <p:pic>
        <p:nvPicPr>
          <p:cNvPr id="44034" name="Picture 2" descr="C:\Users\ayoub\Desktop\New folder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429108"/>
            <a:ext cx="4229130" cy="2428892"/>
          </a:xfrm>
          <a:prstGeom prst="rect">
            <a:avLst/>
          </a:prstGeom>
          <a:noFill/>
        </p:spPr>
      </p:pic>
      <p:pic>
        <p:nvPicPr>
          <p:cNvPr id="44035" name="Picture 3" descr="C:\Users\ayoub\Desktop\New folder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4267200" cy="4203192"/>
          </a:xfrm>
          <a:prstGeom prst="rect">
            <a:avLst/>
          </a:prstGeom>
          <a:noFill/>
        </p:spPr>
      </p:pic>
      <p:pic>
        <p:nvPicPr>
          <p:cNvPr id="44036" name="Picture 4" descr="C:\Users\ayoub\Desktop\New folder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4184451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بافت چوب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" name="Picture 7" descr="Vascular bundles MC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446" y="2132856"/>
            <a:ext cx="41399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00166" y="2928934"/>
            <a:ext cx="1714512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1736" y="14287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2  Nazanin" pitchFamily="2" charset="-78"/>
              </a:rPr>
              <a:t>بافت چوب</a:t>
            </a:r>
            <a:endParaRPr lang="en-US" dirty="0">
              <a:cs typeface="2  Nazanin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035951" y="1893083"/>
            <a:ext cx="1143008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6056" y="2000240"/>
            <a:ext cx="3639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smtClean="0">
                <a:cs typeface="2  Nazanin" pitchFamily="2" charset="-78"/>
              </a:rPr>
              <a:t>شامل:</a:t>
            </a:r>
            <a:endParaRPr lang="fa-IR" sz="2400" dirty="0" smtClean="0">
              <a:cs typeface="2  Nazanin" pitchFamily="2" charset="-78"/>
            </a:endParaRP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smtClean="0">
                <a:cs typeface="2  Nazanin" pitchFamily="2" charset="-78"/>
              </a:rPr>
              <a:t>1- آوندهای چوبی </a:t>
            </a:r>
            <a:r>
              <a:rPr lang="fa-IR" sz="2000" smtClean="0">
                <a:cs typeface="2  Nazanin" pitchFamily="2" charset="-78"/>
              </a:rPr>
              <a:t>(متشکل از)</a:t>
            </a:r>
            <a:r>
              <a:rPr lang="fa-IR" sz="2400" smtClean="0">
                <a:cs typeface="2  Nazanin" pitchFamily="2" charset="-78"/>
              </a:rPr>
              <a:t>   </a:t>
            </a:r>
            <a:endParaRPr lang="fa-IR" sz="2400" dirty="0" smtClean="0">
              <a:cs typeface="2  Nazanin" pitchFamily="2" charset="-78"/>
            </a:endParaRP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dirty="0" smtClean="0">
                <a:cs typeface="2  Nazanin" pitchFamily="2" charset="-78"/>
              </a:rPr>
              <a:t>2- فیبر</a:t>
            </a: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dirty="0" smtClean="0">
                <a:cs typeface="2  Nazanin" pitchFamily="2" charset="-78"/>
              </a:rPr>
              <a:t>3- پارانشیم</a:t>
            </a:r>
            <a:endParaRPr lang="en-US" sz="2400" dirty="0">
              <a:cs typeface="2  Nazanin" pitchFamily="2" charset="-7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508104" y="2290227"/>
            <a:ext cx="36004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7984" y="2492896"/>
            <a:ext cx="133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mtClean="0">
                <a:cs typeface="2  Nazanin" pitchFamily="2" charset="-78"/>
              </a:rPr>
              <a:t>-عناصر آوندی</a:t>
            </a:r>
          </a:p>
          <a:p>
            <a:endParaRPr lang="fa-IR">
              <a:cs typeface="2  Nazanin" pitchFamily="2" charset="-78"/>
            </a:endParaRPr>
          </a:p>
          <a:p>
            <a:pPr algn="r"/>
            <a:r>
              <a:rPr lang="fa-IR" smtClean="0">
                <a:cs typeface="2  Nazanin" pitchFamily="2" charset="-78"/>
              </a:rPr>
              <a:t>- تراکئیدها</a:t>
            </a:r>
            <a:endParaRPr lang="en-US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2  Nazanin" pitchFamily="2" charset="-78"/>
              </a:rPr>
              <a:t>دو </a:t>
            </a:r>
            <a:r>
              <a:rPr lang="fa-IR" smtClean="0">
                <a:solidFill>
                  <a:srgbClr val="FF0000"/>
                </a:solidFill>
                <a:cs typeface="2  Nazanin" pitchFamily="2" charset="-78"/>
              </a:rPr>
              <a:t>نوع آوند چوبی </a:t>
            </a:r>
            <a:r>
              <a:rPr lang="fa-IR" dirty="0" smtClean="0">
                <a:solidFill>
                  <a:srgbClr val="FF0000"/>
                </a:solidFill>
                <a:cs typeface="2  Nazanin" pitchFamily="2" charset="-78"/>
              </a:rPr>
              <a:t>وجود دارد</a:t>
            </a:r>
            <a:endParaRPr lang="en-US" dirty="0">
              <a:solidFill>
                <a:srgbClr val="FF0000"/>
              </a:solidFill>
              <a:cs typeface="2  Nazanin" pitchFamily="2" charset="-78"/>
            </a:endParaRPr>
          </a:p>
        </p:txBody>
      </p:sp>
      <p:pic>
        <p:nvPicPr>
          <p:cNvPr id="45058" name="Picture 2" descr="C:\Users\ayoub\Desktop\New folder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6352"/>
            <a:ext cx="7795644" cy="4995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2  Nazanin" pitchFamily="2" charset="-78"/>
              </a:rPr>
              <a:t>پروتوگزیلم و متاگزیلم</a:t>
            </a:r>
            <a:endParaRPr lang="en-US" b="1" dirty="0">
              <a:cs typeface="2  Nazanin" pitchFamily="2" charset="-78"/>
            </a:endParaRPr>
          </a:p>
        </p:txBody>
      </p:sp>
      <p:pic>
        <p:nvPicPr>
          <p:cNvPr id="46082" name="Picture 2" descr="C:\Users\ayoub\Desktop\New folder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بافت آبکش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" name="Picture 7" descr="Vascular bundles MC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00166" y="4000504"/>
            <a:ext cx="2000264" cy="1000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071670" y="2214554"/>
            <a:ext cx="2571768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0694" y="2000240"/>
            <a:ext cx="3214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2  Nazanin" pitchFamily="2" charset="-78"/>
              </a:rPr>
              <a:t>سه نوع سلول دارد:</a:t>
            </a: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dirty="0" smtClean="0">
                <a:cs typeface="2  Nazanin" pitchFamily="2" charset="-78"/>
              </a:rPr>
              <a:t>1- سلول آبکشی</a:t>
            </a: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dirty="0" smtClean="0">
                <a:cs typeface="2  Nazanin" pitchFamily="2" charset="-78"/>
              </a:rPr>
              <a:t>2- سلول همراه </a:t>
            </a:r>
            <a:r>
              <a:rPr lang="fa-IR" dirty="0" smtClean="0">
                <a:cs typeface="2  Nazanin" pitchFamily="2" charset="-78"/>
              </a:rPr>
              <a:t>(بازدانگان ندارند)</a:t>
            </a:r>
            <a:endParaRPr lang="fa-IR" sz="2400" dirty="0" smtClean="0">
              <a:cs typeface="2  Nazanin" pitchFamily="2" charset="-78"/>
            </a:endParaRP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dirty="0" smtClean="0">
                <a:cs typeface="2  Nazanin" pitchFamily="2" charset="-78"/>
              </a:rPr>
              <a:t>3- فیبر</a:t>
            </a: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dirty="0" smtClean="0">
                <a:cs typeface="2  Nazanin" pitchFamily="2" charset="-78"/>
              </a:rPr>
              <a:t>4- اسکلرید</a:t>
            </a:r>
          </a:p>
          <a:p>
            <a:pPr algn="r" rtl="1"/>
            <a:endParaRPr lang="fa-IR" sz="2400" dirty="0" smtClean="0">
              <a:cs typeface="2  Nazanin" pitchFamily="2" charset="-78"/>
            </a:endParaRPr>
          </a:p>
          <a:p>
            <a:pPr algn="r" rtl="1"/>
            <a:r>
              <a:rPr lang="fa-IR" sz="2400" dirty="0" smtClean="0">
                <a:cs typeface="2  Nazanin" pitchFamily="2" charset="-78"/>
              </a:rPr>
              <a:t>5- پارانشیم</a:t>
            </a:r>
            <a:endParaRPr lang="en-US" sz="2400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itchFamily="2" charset="-78"/>
              </a:rPr>
              <a:t>نحوه تشکیل سلول غربالی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47107" name="Picture 3" descr="C:\Users\ayoub\Desktop\New folder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35824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2  Nazanin" pitchFamily="2" charset="-78"/>
              </a:rPr>
              <a:t>کالوز</a:t>
            </a:r>
            <a:r>
              <a:rPr lang="fa-IR" dirty="0" smtClean="0">
                <a:cs typeface="2  Nazanin" pitchFamily="2" charset="-78"/>
              </a:rPr>
              <a:t> سوراخهای صفحه آبکشی را می بندد.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48130" name="Picture 2" descr="C:\Users\ayoub\Desktop\New folder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184111" cy="2786082"/>
          </a:xfrm>
          <a:prstGeom prst="rect">
            <a:avLst/>
          </a:prstGeom>
          <a:noFill/>
        </p:spPr>
      </p:pic>
      <p:pic>
        <p:nvPicPr>
          <p:cNvPr id="48131" name="Picture 3" descr="C:\Users\ayoub\Desktop\New folder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429132"/>
            <a:ext cx="264320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70C0"/>
                </a:solidFill>
                <a:cs typeface="2  Nazanin" pitchFamily="2" charset="-78"/>
              </a:rPr>
              <a:t>پروتوفلوئم و متا فلوئم</a:t>
            </a:r>
            <a:endParaRPr lang="en-US" b="1" dirty="0">
              <a:solidFill>
                <a:srgbClr val="0070C0"/>
              </a:solidFill>
              <a:cs typeface="2 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>
              <a:cs typeface="2  Nazanin" pitchFamily="2" charset="-78"/>
            </a:endParaRPr>
          </a:p>
          <a:p>
            <a:pPr algn="r" rtl="1"/>
            <a:r>
              <a:rPr lang="fa-IR" dirty="0" smtClean="0">
                <a:cs typeface="2  Nazanin" pitchFamily="2" charset="-78"/>
              </a:rPr>
              <a:t>پروتوفلوئم در بخشهایی است که رشد طولی ادامه دارد و دارای لوله های آبکشی درازتر و نازکتر نسبت به متافلوئم است.</a:t>
            </a:r>
          </a:p>
          <a:p>
            <a:pPr algn="r" rtl="1"/>
            <a:endParaRPr lang="fa-IR" dirty="0" smtClean="0">
              <a:cs typeface="2  Nazanin" pitchFamily="2" charset="-78"/>
            </a:endParaRPr>
          </a:p>
          <a:p>
            <a:pPr algn="r" rtl="1"/>
            <a:r>
              <a:rPr lang="fa-IR" dirty="0" smtClean="0">
                <a:cs typeface="2  Nazanin" pitchFamily="2" charset="-78"/>
              </a:rPr>
              <a:t>بافت آبکش پسین هم در گیاهانی است که رشد قطری دارند.</a:t>
            </a:r>
            <a:endParaRPr lang="en-US" dirty="0"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ترکیب شیمیایی دیواره سلولی</a:t>
            </a:r>
            <a:endParaRPr lang="en-US" dirty="0">
              <a:cs typeface="2 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sz="4400" dirty="0" smtClean="0">
                <a:cs typeface="2  Nazanin" pitchFamily="2" charset="-78"/>
              </a:rPr>
              <a:t>سلولز</a:t>
            </a:r>
          </a:p>
          <a:p>
            <a:pPr algn="r" rtl="1"/>
            <a:r>
              <a:rPr lang="fa-IR" sz="4400" dirty="0" smtClean="0">
                <a:cs typeface="2  Nazanin" pitchFamily="2" charset="-78"/>
              </a:rPr>
              <a:t>پکتین</a:t>
            </a:r>
          </a:p>
          <a:p>
            <a:pPr algn="r" rtl="1"/>
            <a:r>
              <a:rPr lang="fa-IR" sz="4400" dirty="0" smtClean="0">
                <a:cs typeface="2  Nazanin" pitchFamily="2" charset="-78"/>
              </a:rPr>
              <a:t>همی سلولز</a:t>
            </a:r>
          </a:p>
          <a:p>
            <a:pPr algn="r" rtl="1"/>
            <a:r>
              <a:rPr lang="fa-IR" sz="4400" dirty="0" smtClean="0">
                <a:cs typeface="2  Nazanin" pitchFamily="2" charset="-78"/>
              </a:rPr>
              <a:t>پروتئین ها</a:t>
            </a:r>
            <a:endParaRPr lang="en-US" sz="4400" dirty="0">
              <a:cs typeface="2 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a-IR" dirty="0" smtClean="0">
                <a:cs typeface="2  Titr" pitchFamily="2" charset="-78"/>
              </a:rPr>
              <a:t>بافت ترشحی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9155" name="Picture 3" descr="C:\Users\ayoub\Desktop\New folder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1924050" cy="2381250"/>
          </a:xfrm>
          <a:prstGeom prst="rect">
            <a:avLst/>
          </a:prstGeom>
          <a:noFill/>
        </p:spPr>
      </p:pic>
      <p:pic>
        <p:nvPicPr>
          <p:cNvPr id="49156" name="Picture 4" descr="C:\Users\ayoub\Desktop\New folder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2571768" cy="3000396"/>
          </a:xfrm>
          <a:prstGeom prst="rect">
            <a:avLst/>
          </a:prstGeom>
          <a:noFill/>
        </p:spPr>
      </p:pic>
      <p:pic>
        <p:nvPicPr>
          <p:cNvPr id="49157" name="Picture 5" descr="C:\Users\ayoub\Desktop\New folder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643314"/>
            <a:ext cx="2571768" cy="3000396"/>
          </a:xfrm>
          <a:prstGeom prst="rect">
            <a:avLst/>
          </a:prstGeom>
          <a:noFill/>
        </p:spPr>
      </p:pic>
      <p:pic>
        <p:nvPicPr>
          <p:cNvPr id="49158" name="Picture 6" descr="C:\Users\ayoub\Desktop\New folder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643314"/>
            <a:ext cx="2786082" cy="3005357"/>
          </a:xfrm>
          <a:prstGeom prst="rect">
            <a:avLst/>
          </a:prstGeom>
          <a:noFill/>
        </p:spPr>
      </p:pic>
      <p:pic>
        <p:nvPicPr>
          <p:cNvPr id="49159" name="Picture 7" descr="C:\Users\ayoub\Desktop\New folder\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214422"/>
            <a:ext cx="261937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00B050"/>
                </a:solidFill>
                <a:cs typeface="2  Esfehan" pitchFamily="2" charset="-78"/>
              </a:rPr>
              <a:t>با تشکر - خسته نباشید</a:t>
            </a:r>
            <a:endParaRPr lang="en-US" sz="6000" dirty="0">
              <a:solidFill>
                <a:srgbClr val="00B050"/>
              </a:solidFill>
              <a:cs typeface="2  Esfeh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cs typeface="2  Nazanin" pitchFamily="2" charset="-78"/>
              </a:rPr>
              <a:t>ترکیب ساختاری دیواره اولیه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itchFamily="2" charset="-78"/>
              </a:rPr>
              <a:t>طرح سه بعدی دیواره اولیه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24579" name="Picture 3" descr="C:\Users\ayoub\Desktop\New folder\cellwallfig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1530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/>
          <a:lstStyle/>
          <a:p>
            <a:r>
              <a:rPr lang="fa-IR" dirty="0" smtClean="0">
                <a:cs typeface="2  Nazanin" pitchFamily="2" charset="-78"/>
              </a:rPr>
              <a:t>طرح ساختاری میکروفیبریل سلولزی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71517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fa-IR" dirty="0" smtClean="0">
                <a:solidFill>
                  <a:srgbClr val="FFC000"/>
                </a:solidFill>
                <a:cs typeface="2  Nazanin" pitchFamily="2" charset="-78"/>
              </a:rPr>
              <a:t>تولید سلولز توسط سلول</a:t>
            </a:r>
            <a:endParaRPr lang="en-US" dirty="0">
              <a:solidFill>
                <a:srgbClr val="FFC000"/>
              </a:solidFill>
              <a:cs typeface="2  Nazanin" pitchFamily="2" charset="-78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4655" y="1428736"/>
            <a:ext cx="73546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cs typeface="2  Nazanin" pitchFamily="2" charset="-78"/>
              </a:rPr>
              <a:t>ساختار روزت</a:t>
            </a:r>
            <a:endParaRPr lang="en-US" dirty="0">
              <a:solidFill>
                <a:srgbClr val="00B050"/>
              </a:solidFill>
              <a:cs typeface="2  Nazanin" pitchFamily="2" charset="-78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572428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494</Words>
  <Application>Microsoft Office PowerPoint</Application>
  <PresentationFormat>On-screen Show (4:3)</PresentationFormat>
  <Paragraphs>148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دیواره سلولی بین دو سلول از سه لایه تشکیل یافته</vt:lpstr>
      <vt:lpstr>با اضافه شدن دیواره ثانویه تعداد لایه ها بین دو سلول به پنج تا میرسد.</vt:lpstr>
      <vt:lpstr>ترکیب شیمیایی دیواره سلولی</vt:lpstr>
      <vt:lpstr>ترکیب ساختاری دیواره اولیه</vt:lpstr>
      <vt:lpstr>طرح سه بعدی دیواره اولیه</vt:lpstr>
      <vt:lpstr>طرح ساختاری میکروفیبریل سلولزی</vt:lpstr>
      <vt:lpstr>تولید سلولز توسط سلول</vt:lpstr>
      <vt:lpstr>ساختار روزت</vt:lpstr>
      <vt:lpstr>پکتین ها</vt:lpstr>
      <vt:lpstr>تیغه میانی نیز از پکتین ساخته شده</vt:lpstr>
      <vt:lpstr>همی سلولزها پیوندهای عرضی بین سلولزها را تشکیل می دهد. </vt:lpstr>
      <vt:lpstr>پروتئین های دیواره</vt:lpstr>
      <vt:lpstr>تبادل مواد از طریق پلاسمودسم ها و لان ها صورت می گیرد.</vt:lpstr>
      <vt:lpstr>PowerPoint Presentation</vt:lpstr>
      <vt:lpstr>تغییرات شیمیایی دیواره</vt:lpstr>
      <vt:lpstr>لیگنین کمپلکسی پیچیده از منومرهای الکلی می باشد.</vt:lpstr>
      <vt:lpstr>PowerPoint Presentation</vt:lpstr>
      <vt:lpstr>انواع مریستم ها</vt:lpstr>
      <vt:lpstr>ویژگیهای سلولهای مریستمی</vt:lpstr>
      <vt:lpstr>بافت پارانشیم</vt:lpstr>
      <vt:lpstr>ویژگیهای بافت پارانشیم</vt:lpstr>
      <vt:lpstr>بافت اپیدرم</vt:lpstr>
      <vt:lpstr>PowerPoint Presentation</vt:lpstr>
      <vt:lpstr>ویژگیهای سلولهای معمولی بافت اپیدرم</vt:lpstr>
      <vt:lpstr>بافت پریدرم</vt:lpstr>
      <vt:lpstr>پوست کنده شده از ساقه شامل پریدرم و فلوئم است.</vt:lpstr>
      <vt:lpstr>هنگام تشکیل پریدرم روزنه ها جای خود را به عدسک ها می دهند.</vt:lpstr>
      <vt:lpstr>بافت کلانشیم</vt:lpstr>
      <vt:lpstr>ویژگیهای بافت کلانشیم</vt:lpstr>
      <vt:lpstr>بافت اسکلرانشیم</vt:lpstr>
      <vt:lpstr>انواع اسکلریدها</vt:lpstr>
      <vt:lpstr>بافت چوب</vt:lpstr>
      <vt:lpstr>دو نوع آوند چوبی وجود دارد</vt:lpstr>
      <vt:lpstr>پروتوگزیلم و متاگزیلم</vt:lpstr>
      <vt:lpstr>بافت آبکش</vt:lpstr>
      <vt:lpstr>نحوه تشکیل سلول غربالی</vt:lpstr>
      <vt:lpstr>کالوز سوراخهای صفحه آبکشی را می بندد.</vt:lpstr>
      <vt:lpstr>پروتوفلوئم و متا فلوئم</vt:lpstr>
      <vt:lpstr>بافت ترشحی</vt:lpstr>
      <vt:lpstr>با تشکر - خسته نباشید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ayoub</dc:creator>
  <cp:lastModifiedBy>ayoub</cp:lastModifiedBy>
  <cp:revision>136</cp:revision>
  <dcterms:created xsi:type="dcterms:W3CDTF">2015-11-27T10:10:57Z</dcterms:created>
  <dcterms:modified xsi:type="dcterms:W3CDTF">2020-04-24T09:10:31Z</dcterms:modified>
</cp:coreProperties>
</file>