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4" r:id="rId7"/>
    <p:sldId id="260" r:id="rId8"/>
    <p:sldId id="261" r:id="rId9"/>
    <p:sldId id="266" r:id="rId10"/>
    <p:sldId id="267" r:id="rId11"/>
    <p:sldId id="268" r:id="rId12"/>
    <p:sldId id="263" r:id="rId13"/>
    <p:sldId id="26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088" y="-5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F6F0B-0686-47F3-9107-4EDC85E04501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F1097-65A4-4FBD-AF44-046E50D12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017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F6F0B-0686-47F3-9107-4EDC85E04501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F1097-65A4-4FBD-AF44-046E50D12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001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F6F0B-0686-47F3-9107-4EDC85E04501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F1097-65A4-4FBD-AF44-046E50D12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205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F6F0B-0686-47F3-9107-4EDC85E04501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F1097-65A4-4FBD-AF44-046E50D12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469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F6F0B-0686-47F3-9107-4EDC85E04501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F1097-65A4-4FBD-AF44-046E50D12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40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F6F0B-0686-47F3-9107-4EDC85E04501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F1097-65A4-4FBD-AF44-046E50D12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427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F6F0B-0686-47F3-9107-4EDC85E04501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F1097-65A4-4FBD-AF44-046E50D12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78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F6F0B-0686-47F3-9107-4EDC85E04501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F1097-65A4-4FBD-AF44-046E50D12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616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F6F0B-0686-47F3-9107-4EDC85E04501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F1097-65A4-4FBD-AF44-046E50D12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477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F6F0B-0686-47F3-9107-4EDC85E04501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F1097-65A4-4FBD-AF44-046E50D12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104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F6F0B-0686-47F3-9107-4EDC85E04501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F1097-65A4-4FBD-AF44-046E50D12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662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F6F0B-0686-47F3-9107-4EDC85E04501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F1097-65A4-4FBD-AF44-046E50D12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795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سلامت مجازی\اینفوگرافی\ابعاد سلامت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4" y="-380182"/>
            <a:ext cx="9129936" cy="7238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006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youb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391" y="260648"/>
            <a:ext cx="6264696" cy="5965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0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youb\Desktop\17852196-1203__89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4070"/>
            <a:ext cx="7200800" cy="729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86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:\سلامت مجازی\اینفوگرافی\پیشگیری سرطان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12968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20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:\سلامت مجازی\اینفوگرافی\طبقه بندی بیماریهای واگیر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93158" cy="6456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76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سلامت مجازی\اینفوگرافی\خطرات تهدید کننده سلامت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12968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9311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سلامت مجازی\اینفوگرافی\راهکارهای ارتقا سلامت در ایران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13" y="188640"/>
            <a:ext cx="8853975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122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سلامت مجازی\اینفوگرافی\فشار خون بالا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0414"/>
            <a:ext cx="9143999" cy="6837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66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youb\Desktop\2017-10-19_08-47-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78" y="1268760"/>
            <a:ext cx="8810317" cy="5267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75856" y="260648"/>
            <a:ext cx="2736304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5400" smtClean="0">
                <a:cs typeface="2  Titr" pitchFamily="2" charset="-78"/>
              </a:rPr>
              <a:t>سکته قلبی</a:t>
            </a:r>
            <a:endParaRPr lang="en-US" sz="5400">
              <a:cs typeface="2 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94244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youb\Desktop\سکته-ی-قلبی-..56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6712"/>
            <a:ext cx="8928992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204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ayoub\Desktop\heart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-1"/>
            <a:ext cx="698477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59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ayoub\Desktop\6358492793446145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800"/>
            <a:ext cx="7452828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2483768" y="516225"/>
            <a:ext cx="4608512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smtClean="0">
                <a:cs typeface="2  Titr" pitchFamily="2" charset="-78"/>
              </a:rPr>
              <a:t>سکته مغزی</a:t>
            </a:r>
            <a:endParaRPr lang="en-US" sz="5400">
              <a:cs typeface="2 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72801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youb\Desktop\سکته-مغزی-بر-اثر-گرفتگی-عروق-3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0648"/>
            <a:ext cx="7128792" cy="6023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2939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4</Words>
  <Application>Microsoft Office PowerPoint</Application>
  <PresentationFormat>On-screen Show (4:3)</PresentationFormat>
  <Paragraphs>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ayoub</dc:creator>
  <cp:lastModifiedBy>ayoub</cp:lastModifiedBy>
  <cp:revision>16</cp:revision>
  <dcterms:created xsi:type="dcterms:W3CDTF">2019-12-14T14:43:39Z</dcterms:created>
  <dcterms:modified xsi:type="dcterms:W3CDTF">2019-12-14T15:37:19Z</dcterms:modified>
</cp:coreProperties>
</file>