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455920"/>
            <a:ext cx="7766936" cy="1173480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C00000"/>
                </a:solidFill>
              </a:rPr>
              <a:t>مدرس : دکتر موریس شیخی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883920" y="274320"/>
            <a:ext cx="8625840" cy="513588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rgbClr val="0070C0"/>
                </a:solidFill>
              </a:rPr>
              <a:t>درس :</a:t>
            </a:r>
            <a:r>
              <a:rPr lang="fa-IR" sz="4400" dirty="0">
                <a:solidFill>
                  <a:srgbClr val="FF0000"/>
                </a:solidFill>
              </a:rPr>
              <a:t/>
            </a:r>
            <a:br>
              <a:rPr lang="fa-IR" sz="4400" dirty="0">
                <a:solidFill>
                  <a:srgbClr val="FF0000"/>
                </a:solidFill>
              </a:rPr>
            </a:br>
            <a:r>
              <a:rPr lang="fa-IR" sz="4400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sz="4400" dirty="0">
                <a:solidFill>
                  <a:srgbClr val="FF0000"/>
                </a:solidFill>
              </a:rPr>
              <a:t> </a:t>
            </a:r>
            <a:endParaRPr lang="fa-IR" sz="4400" dirty="0" smtClean="0">
              <a:solidFill>
                <a:srgbClr val="FF0000"/>
              </a:solidFill>
            </a:endParaRPr>
          </a:p>
          <a:p>
            <a:pPr algn="ctr"/>
            <a:r>
              <a:rPr lang="fa-IR" sz="4400" b="1" dirty="0" smtClean="0">
                <a:solidFill>
                  <a:srgbClr val="FF0000"/>
                </a:solidFill>
              </a:rPr>
              <a:t>در </a:t>
            </a:r>
            <a:r>
              <a:rPr lang="fa-IR" sz="4400" b="1" dirty="0">
                <a:solidFill>
                  <a:srgbClr val="FF0000"/>
                </a:solidFill>
              </a:rPr>
              <a:t>جمهوری اسلامی </a:t>
            </a:r>
            <a:r>
              <a:rPr lang="fa-IR" sz="4400" b="1" dirty="0" smtClean="0">
                <a:solidFill>
                  <a:srgbClr val="FF0000"/>
                </a:solidFill>
              </a:rPr>
              <a:t>ایران</a:t>
            </a:r>
          </a:p>
          <a:p>
            <a:pPr algn="ctr"/>
            <a:r>
              <a:rPr lang="fa-IR" sz="4000" dirty="0" smtClean="0">
                <a:solidFill>
                  <a:srgbClr val="0070C0"/>
                </a:solidFill>
              </a:rPr>
              <a:t>بعد از عید جلسه </a:t>
            </a:r>
            <a:r>
              <a:rPr lang="fa-IR" sz="4000" dirty="0" smtClean="0">
                <a:solidFill>
                  <a:srgbClr val="0070C0"/>
                </a:solidFill>
              </a:rPr>
              <a:t>دوم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۱-۳-۷- رشد آدمی در همه ی ابعاد رخ می دهد و محصول تعامل با عوامل متعدد است</a:t>
            </a:r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       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DrSheikhi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270360"/>
            <a:ext cx="4058602" cy="24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۷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5550" y="5327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fa-IR" dirty="0" smtClean="0">
                <a:solidFill>
                  <a:srgbClr val="FF0000"/>
                </a:solidFill>
              </a:rPr>
              <a:t>۱-۳-۸- انگیزش و میل درونی بر پایه ی شناخت و اراده از مبادی مهم آدمی است ، لذا توجه مناسب به انگیزه ی اعمال ، جایگاه خاصی در حیات وی دارد.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7749" y="4470400"/>
            <a:ext cx="441625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DrSheikhi\Desktop\images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6" y="4356562"/>
            <a:ext cx="4191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۸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7475" y="5184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42160"/>
            <a:ext cx="67818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unched Tape 2"/>
          <p:cNvSpPr/>
          <p:nvPr/>
        </p:nvSpPr>
        <p:spPr>
          <a:xfrm>
            <a:off x="1104900" y="167640"/>
            <a:ext cx="6858000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FF0000"/>
                </a:solidFill>
              </a:rPr>
              <a:t>تلاش امروز ضامن موفقیت فرداست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0" y="5867400"/>
            <a:ext cx="2971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خسته نباشید</a:t>
            </a:r>
            <a:endParaRPr lang="en-US" sz="36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201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799" y="609600"/>
            <a:ext cx="5159203" cy="2727960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/>
              <a:t>مبانی حقوقی:</a:t>
            </a:r>
            <a:endParaRPr lang="en-US" sz="3600" dirty="0"/>
          </a:p>
        </p:txBody>
      </p:sp>
      <p:pic>
        <p:nvPicPr>
          <p:cNvPr id="1026" name="Picture 2" descr="C:\Users\DrSheikhi\Desktop\download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381000"/>
            <a:ext cx="5852159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۲_۱ مبانی حقوقی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675" y="4641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7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8800" dirty="0" smtClean="0">
                <a:cs typeface="B Nazanin" panose="00000400000000000000" pitchFamily="2" charset="-78"/>
              </a:rPr>
              <a:t>مبانی روانشناختی : </a:t>
            </a:r>
            <a:endParaRPr lang="en-US" sz="8800" dirty="0">
              <a:cs typeface="B Nazanin" panose="00000400000000000000" pitchFamily="2" charset="-78"/>
            </a:endParaRPr>
          </a:p>
        </p:txBody>
      </p:sp>
      <p:pic>
        <p:nvPicPr>
          <p:cNvPr id="2050" name="Picture 2" descr="C:\Users\DrSheikhi\Deskto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07080"/>
            <a:ext cx="3642360" cy="27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مبانی روانشناخت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875" y="4536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/>
              <a:t>۱-۳-۱- آدمی تحت تاثیر تعامل پیچیده و تاثیرمتقابل عوامل درونی (طبیعت و فطرت ) ْ عوامل بیرونی</a:t>
            </a:r>
            <a:br>
              <a:rPr lang="fa-IR" sz="3200" dirty="0" smtClean="0"/>
            </a:br>
            <a:r>
              <a:rPr lang="fa-IR" sz="3200" dirty="0" smtClean="0"/>
              <a:t> ( محیط ) و تجربیات خویش است </a:t>
            </a:r>
            <a:endParaRPr lang="en-US" sz="3200" dirty="0"/>
          </a:p>
        </p:txBody>
      </p:sp>
      <p:pic>
        <p:nvPicPr>
          <p:cNvPr id="3074" name="Picture 2" descr="C:\Users\DrSheikhi\Desktop\images (1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484879"/>
            <a:ext cx="3962400" cy="32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۱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850" y="5081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۱-۲-۳- آدمی اساسا طبیعت فعال دارد</a:t>
            </a:r>
            <a:endParaRPr lang="en-US" sz="54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7759" y="4470400"/>
            <a:ext cx="433624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DrSheikhi\Desktop\images (1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9" y="3991919"/>
            <a:ext cx="4234815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۲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500" y="5179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Low"/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۱-۳-۳- انسانها در عین داشتن اشتراک در بسیاری خصوصیات تفاوتهای بین فردی و درون فردی قابل ملاحظه ای نیز با یکدیگر دارند              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DrSheikhi\Desktop\images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6" y="4356562"/>
            <a:ext cx="4191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۳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875" y="4908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48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۱-۳-۴- رشد آدمی نه صرفا ناشی از محیط و نه صرفا امری زیستی و تابع الگویی جهان شمول ( کاملا منطبق بر همه )است . بلکه ماهیتی منعطف و قابل شناسایی دارد.         </a:t>
            </a:r>
            <a:r>
              <a:rPr lang="fa-IR" sz="48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endParaRPr lang="en-US" sz="48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2519" y="4470400"/>
            <a:ext cx="435148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DrSheikhi\Desktop\images (1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" y="4300840"/>
            <a:ext cx="4332922" cy="23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۴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0800" y="5398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۱-۳-۵- یادگیری یکی از ظرفیتهای وجودی آدمی و منشا اصلی بسیاری از تحولات در ابعاد وجودی اوست .   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DrSheikhi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8" y="4398286"/>
            <a:ext cx="4020502" cy="2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۵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4937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۱-۳-۶- شخصیت (هویت) ترکیبی پیچیده ، پویا و حاصل تعامل اراده ی فرد با عوامل زیستی ، اجتماعی ، فرهنگی ، شناختی و روانی است .</a:t>
            </a:r>
            <a:r>
              <a:rPr lang="fa-IR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endParaRPr lang="en-US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239" y="4470400"/>
            <a:ext cx="430576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DrSheikhi\Desktop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" y="4168101"/>
            <a:ext cx="4362450" cy="26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۶_۳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7000" y="5246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195</Words>
  <Application>Microsoft Office PowerPoint</Application>
  <PresentationFormat>Widescreen</PresentationFormat>
  <Paragraphs>16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 Nazanin</vt:lpstr>
      <vt:lpstr>Tahoma</vt:lpstr>
      <vt:lpstr>Trebuchet MS</vt:lpstr>
      <vt:lpstr>Wingdings 3</vt:lpstr>
      <vt:lpstr>Facet</vt:lpstr>
      <vt:lpstr>PowerPoint Presentation</vt:lpstr>
      <vt:lpstr>مبانی حقوقی:</vt:lpstr>
      <vt:lpstr>مبانی روانشناختی : </vt:lpstr>
      <vt:lpstr>۱-۳-۱- آدمی تحت تاثیر تعامل پیچیده و تاثیرمتقابل عوامل درونی (طبیعت و فطرت ) ْ عوامل بیرونی  ( محیط ) و تجربیات خویش است </vt:lpstr>
      <vt:lpstr>۱-۲-۳- آدمی اساسا طبیعت فعال دارد</vt:lpstr>
      <vt:lpstr>۱-۳-۳- انسانها در عین داشتن اشتراک در بسیاری خصوصیات تفاوتهای بین فردی و درون فردی قابل ملاحظه ای نیز با یکدیگر دارند              </vt:lpstr>
      <vt:lpstr>۱-۳-۴- رشد آدمی نه صرفا ناشی از محیط و نه صرفا امری زیستی و تابع الگویی جهان شمول ( کاملا منطبق بر همه )است . بلکه ماهیتی منعطف و قابل شناسایی دارد.          </vt:lpstr>
      <vt:lpstr>۱-۳-۵- یادگیری یکی از ظرفیتهای وجودی آدمی و منشا اصلی بسیاری از تحولات در ابعاد وجودی اوست .   </vt:lpstr>
      <vt:lpstr>۱-۳-۶- شخصیت (هویت) ترکیبی پیچیده ، پویا و حاصل تعامل اراده ی فرد با عوامل زیستی ، اجتماعی ، فرهنگی ، شناختی و روانی است . </vt:lpstr>
      <vt:lpstr>۱-۳-۷- رشد آدمی در همه ی ابعاد رخ می دهد و محصول تعامل با عوامل متعدد است        </vt:lpstr>
      <vt:lpstr>۱-۳-۸- انگیزش و میل درونی بر پایه ی شناخت و اراده از مبادی مهم آدمی است ، لذا توجه مناسب به انگیزه ی اعمال ، جایگاه خاصی در حیات وی دارد.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تدریس درس ۶ ام هویت (بازتولید هویت اجتماعی )  نام دبیر : صدیقه اکبرزاده مدرسه مربوطه : نمونه دولتی شهید مسافری  ناحیه : ۴ شهر تبریز ( آذربایجان شرقی )</dc:title>
  <dc:creator>DrShaeikhi</dc:creator>
  <cp:lastModifiedBy>DrShaeikhi</cp:lastModifiedBy>
  <cp:revision>30</cp:revision>
  <dcterms:created xsi:type="dcterms:W3CDTF">2020-03-10T10:12:42Z</dcterms:created>
  <dcterms:modified xsi:type="dcterms:W3CDTF">2020-04-14T00:50:00Z</dcterms:modified>
</cp:coreProperties>
</file>