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62" r:id="rId2"/>
    <p:sldId id="363" r:id="rId3"/>
    <p:sldId id="468" r:id="rId4"/>
    <p:sldId id="469" r:id="rId5"/>
    <p:sldId id="472" r:id="rId6"/>
    <p:sldId id="47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9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7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9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48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9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8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9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7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55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C1350-F9F1-4D43-9B62-833F5455756F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B04F2-4D3A-4941-AA70-66D3EE98D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1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Image result for â«Ø¨Ø³Ù Ø§ÙÙÙ Ø§ÙØ±Ø­ÙÙ Ø§ÙØ±Ø­ÙÙâ¬â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395" y="1621667"/>
            <a:ext cx="6858000" cy="385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0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6326" y="1767352"/>
            <a:ext cx="2919544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rtl="1"/>
            <a:r>
              <a:rPr lang="fa-IR" sz="3000" b="1" dirty="0" smtClean="0">
                <a:ln/>
                <a:cs typeface="B Nazanin" panose="00000400000000000000" pitchFamily="2" charset="-78"/>
              </a:rPr>
              <a:t>فيزيك حرارت و اپتيك</a:t>
            </a:r>
            <a:endParaRPr lang="fa-IR" sz="3000" b="1" dirty="0">
              <a:ln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552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076" y="391885"/>
            <a:ext cx="8399417" cy="3958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اين درس بررسي كتب دبيرستاني براي دانشجويان آموزش فيزيك است. سرفصل آن شامل حرارت و اپتيك است. براي بهره مندي حداكثري از درس، و با توجه به اينكه اين دروس در طول دوره كارشناسي به وفور خوانده شده است، بنابراين اشكالات دانشجويان بصورت سوال و جواب مطرح و پس از دريافت پاسخ از دانشجويان جمع بندي و نظرات نهايي يررسي مي گردد. بنابراين در هر جلسه سوالاتي از دانشجويان خواسته مي شود و بايد دانشجويان در مدت هفته به اين سولات پاسخ و ارسال نمايند. همچنين به دانشجويان فرصت داده خواهد شد كه در هر جلسه تعدادي از آن ها نيز سوال طرح نمايند و بقيه دانشجويان بايد به اين سوالات هم پاسخ دهند.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355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580" y="391885"/>
            <a:ext cx="83994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بخش ديگر اين درس بصورت آزمايشگاهي است. نمي توان سيستم آزمايشگاهي را بصورت آنلاين اريه داد. ولي سعي مي شود آزمايشات نيز بصورت سوال و جواب مطرح و مورد بررسي قرار گيرد.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0512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460276" y="471119"/>
            <a:ext cx="3025685" cy="752072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/>
            <a:r>
              <a:rPr lang="fa-IR" altLang="en-US" dirty="0" smtClean="0"/>
              <a:t>جلسه دوم</a:t>
            </a:r>
            <a:endParaRPr lang="en-US" altLang="en-US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57202" y="3277138"/>
            <a:ext cx="8512953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قانون اول ترموديناميك را توضيح دهيد. مفهوم دقيق انرزي دروني چيست و به چه عواملي بستگي دارد؟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در يك گاز كامل سرعت ملكول ها و اتم ها چگونه اندازه گيري مي شود توزيع ماكسولي سرعت چيست؟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سرعت جذر ميانگين مربعي يعني چه؟.</a:t>
            </a:r>
            <a:endParaRPr lang="en-US" altLang="en-US" sz="2700" dirty="0">
              <a:cs typeface="B Nazanin" panose="000004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1619794"/>
            <a:ext cx="4362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اين جلسه به شرح زير است.</a:t>
            </a:r>
          </a:p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مرحله اول: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3245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0" y="992776"/>
            <a:ext cx="4362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2800" dirty="0" smtClean="0">
                <a:cs typeface="B Nazanin" panose="00000400000000000000" pitchFamily="2" charset="-78"/>
              </a:rPr>
              <a:t>سوالات مرحله دوم: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26572" y="2728498"/>
            <a:ext cx="8512953" cy="1131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نقطه سه گانه آب را شرح دهيد؟</a:t>
            </a:r>
          </a:p>
          <a:p>
            <a:pPr marL="514350" indent="-514350" algn="r" rtl="1">
              <a:spcBef>
                <a:spcPct val="50000"/>
              </a:spcBef>
              <a:buAutoNum type="arabicParenR"/>
            </a:pPr>
            <a:r>
              <a:rPr lang="fa-IR" altLang="en-US" sz="2700" dirty="0" smtClean="0">
                <a:cs typeface="B Nazanin" panose="00000400000000000000" pitchFamily="2" charset="-78"/>
              </a:rPr>
              <a:t>تاثيرات درجه آزادي ذرات در انرزي دروني گاز ايد ال را بين كنيد؟</a:t>
            </a:r>
            <a:endParaRPr lang="en-US" altLang="en-US" sz="27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2522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2379</TotalTime>
  <Words>246</Words>
  <Application>Microsoft Office PowerPoint</Application>
  <PresentationFormat>On-screen Show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 Nazanin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جلسه دوم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Hamrah Gharamaleki</dc:creator>
  <cp:lastModifiedBy>Ata</cp:lastModifiedBy>
  <cp:revision>220</cp:revision>
  <dcterms:created xsi:type="dcterms:W3CDTF">2019-05-04T09:56:59Z</dcterms:created>
  <dcterms:modified xsi:type="dcterms:W3CDTF">2020-04-29T12:28:32Z</dcterms:modified>
</cp:coreProperties>
</file>