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3" r:id="rId5"/>
    <p:sldId id="265" r:id="rId6"/>
    <p:sldId id="266" r:id="rId7"/>
    <p:sldId id="267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94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244E-419D-4279-B8D1-F86DD0430777}" type="datetimeFigureOut">
              <a:rPr lang="en-US" smtClean="0"/>
              <a:t>2020-05-05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9721-5090-40B2-9E4D-76669D62F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6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244E-419D-4279-B8D1-F86DD0430777}" type="datetimeFigureOut">
              <a:rPr lang="en-US" smtClean="0"/>
              <a:t>2020-05-05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9721-5090-40B2-9E4D-76669D62F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4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244E-419D-4279-B8D1-F86DD0430777}" type="datetimeFigureOut">
              <a:rPr lang="en-US" smtClean="0"/>
              <a:t>2020-05-05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9721-5090-40B2-9E4D-76669D62F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63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244E-419D-4279-B8D1-F86DD0430777}" type="datetimeFigureOut">
              <a:rPr lang="en-US" smtClean="0"/>
              <a:t>2020-05-05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9721-5090-40B2-9E4D-76669D62F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08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244E-419D-4279-B8D1-F86DD0430777}" type="datetimeFigureOut">
              <a:rPr lang="en-US" smtClean="0"/>
              <a:t>2020-05-05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9721-5090-40B2-9E4D-76669D62F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84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244E-419D-4279-B8D1-F86DD0430777}" type="datetimeFigureOut">
              <a:rPr lang="en-US" smtClean="0"/>
              <a:t>2020-05-05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9721-5090-40B2-9E4D-76669D62F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53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244E-419D-4279-B8D1-F86DD0430777}" type="datetimeFigureOut">
              <a:rPr lang="en-US" smtClean="0"/>
              <a:t>2020-05-05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9721-5090-40B2-9E4D-76669D62F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21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244E-419D-4279-B8D1-F86DD0430777}" type="datetimeFigureOut">
              <a:rPr lang="en-US" smtClean="0"/>
              <a:t>2020-05-05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9721-5090-40B2-9E4D-76669D62F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32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244E-419D-4279-B8D1-F86DD0430777}" type="datetimeFigureOut">
              <a:rPr lang="en-US" smtClean="0"/>
              <a:t>2020-05-05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9721-5090-40B2-9E4D-76669D62F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5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244E-419D-4279-B8D1-F86DD0430777}" type="datetimeFigureOut">
              <a:rPr lang="en-US" smtClean="0"/>
              <a:t>2020-05-05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9721-5090-40B2-9E4D-76669D62F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81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244E-419D-4279-B8D1-F86DD0430777}" type="datetimeFigureOut">
              <a:rPr lang="en-US" smtClean="0"/>
              <a:t>2020-05-05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9721-5090-40B2-9E4D-76669D62F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88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7244E-419D-4279-B8D1-F86DD0430777}" type="datetimeFigureOut">
              <a:rPr lang="en-US" smtClean="0"/>
              <a:t>2020-05-05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B9721-5090-40B2-9E4D-76669D62F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9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43000"/>
            <a:ext cx="7772400" cy="1470025"/>
          </a:xfrm>
        </p:spPr>
        <p:txBody>
          <a:bodyPr/>
          <a:lstStyle/>
          <a:p>
            <a:pPr rtl="1"/>
            <a:r>
              <a:rPr lang="fa-IR" dirty="0" smtClean="0"/>
              <a:t>انرژی نسبیتی و چهار بردار اند</a:t>
            </a:r>
            <a:r>
              <a:rPr lang="fa-IR" dirty="0"/>
              <a:t>ا</a:t>
            </a:r>
            <a:r>
              <a:rPr lang="fa-IR" dirty="0" smtClean="0"/>
              <a:t>زه </a:t>
            </a:r>
            <a:r>
              <a:rPr lang="en-US" dirty="0" smtClean="0"/>
              <a:t>-</a:t>
            </a:r>
            <a:r>
              <a:rPr lang="fa-IR" dirty="0" smtClean="0"/>
              <a:t>  حرکت-انرژی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/>
          <a:p>
            <a:r>
              <a:rPr lang="fa-IR" dirty="0" smtClean="0"/>
              <a:t>قسمت اول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1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80"/>
    </mc:Choice>
    <mc:Fallback xmlns="">
      <p:transition spd="slow" advTm="25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𝑚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𝛾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dirty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i="1" dirty="0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dirty="0" smtClean="0">
                                <a:latin typeface="Cambria Math"/>
                              </a:rPr>
                              <m:t>1</m:t>
                            </m:r>
                            <m:r>
                              <a:rPr lang="en-US" b="0" i="1" dirty="0" smtClean="0"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b="0" i="1" dirty="0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b="0" i="1" dirty="0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dirty="0" smtClean="0">
                                        <a:latin typeface="Cambria Math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en-US" b="0" i="1" dirty="0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b="0" i="1" dirty="0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dirty="0" smtClean="0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b="0" i="1" dirty="0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rad>
                      </m:den>
                    </m:f>
                    <m:r>
                      <a:rPr lang="en-US" i="1" dirty="0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endParaRPr lang="en-US" dirty="0" smtClean="0">
                  <a:ea typeface="Cambria Math"/>
                </a:endParaRPr>
              </a:p>
              <a:p>
                <a:endParaRPr lang="en-US" dirty="0" smtClean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1</m:t>
                        </m:r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i="1">
                        <a:latin typeface="Cambria Math"/>
                      </a:rPr>
                      <m:t>→</m:t>
                    </m:r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bSup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4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1</m:t>
                        </m:r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→</m:t>
                    </m:r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l="-1630" t="-270" b="-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1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580"/>
    </mc:Choice>
    <mc:Fallback xmlns="">
      <p:transition spd="slow" advTm="147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r" rtl="1">
                  <a:buNone/>
                </a:pPr>
                <a:r>
                  <a:rPr lang="fa-IR" dirty="0" smtClean="0"/>
                  <a:t>چون جرم سکون یک ذره به انتخاب دستگاه مرجع ربطی ندارد بنابراین نتیجه خواهد شد که:</a:t>
                </a:r>
                <a:endParaRPr lang="en-US" dirty="0" smtClean="0"/>
              </a:p>
              <a:p>
                <a:pPr marL="0" indent="0" algn="r" rtl="1">
                  <a:buNone/>
                </a:pPr>
                <a:endParaRPr lang="en-US" dirty="0"/>
              </a:p>
              <a:p>
                <a:pPr marL="0" indent="0" algn="r" rtl="1">
                  <a:buNone/>
                </a:pPr>
                <a:endParaRPr lang="fa-IR" dirty="0" smtClean="0"/>
              </a:p>
              <a:p>
                <a:pPr marL="0" indent="0" algn="ctr" rtl="1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fa-IR" dirty="0" smtClean="0"/>
                  <a:t>=</a:t>
                </a:r>
                <a:r>
                  <a:rPr lang="en-US" dirty="0" smtClean="0"/>
                  <a:t>constant.</a:t>
                </a:r>
                <a:endParaRPr lang="fa-IR" dirty="0" smtClean="0"/>
              </a:p>
              <a:p>
                <a:pPr marL="0" indent="0" algn="r" rtl="1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t="-1752" r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2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93"/>
    </mc:Choice>
    <mc:Fallback xmlns="">
      <p:transition spd="slow" advTm="42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مقایسه با تبدیلات مکان-زمان لورنتس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انرژی- اندازه حرکت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r" rtl="1"/>
            <a:r>
              <a:rPr lang="fa-IR" dirty="0" smtClean="0"/>
              <a:t>مکان-زمان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09800"/>
            <a:ext cx="2724150" cy="103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10000"/>
            <a:ext cx="226695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3781425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57600" y="2971800"/>
            <a:ext cx="609600" cy="2718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286" y="3810000"/>
            <a:ext cx="222885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1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230"/>
    </mc:Choice>
    <mc:Fallback xmlns="">
      <p:transition spd="slow" advTm="186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/>
            <a:r>
              <a:rPr lang="fa-IR" sz="2000" dirty="0" smtClean="0"/>
              <a:t>مثال: ذره ای به جرم سکون </a:t>
            </a:r>
            <a:r>
              <a:rPr lang="en-US" sz="2000" dirty="0" smtClean="0"/>
              <a:t>m0</a:t>
            </a:r>
            <a:r>
              <a:rPr lang="fa-IR" sz="2000" dirty="0" smtClean="0"/>
              <a:t> وانرژی سکون </a:t>
            </a:r>
            <a:r>
              <a:rPr lang="en-US" sz="2000" dirty="0" smtClean="0"/>
              <a:t>E0</a:t>
            </a:r>
            <a:r>
              <a:rPr lang="fa-IR" sz="2000" dirty="0" smtClean="0"/>
              <a:t> با سرعت </a:t>
            </a:r>
            <a:r>
              <a:rPr lang="en-US" sz="2000" dirty="0" smtClean="0"/>
              <a:t>0.6C</a:t>
            </a:r>
            <a:r>
              <a:rPr lang="fa-IR" sz="2000" dirty="0" smtClean="0"/>
              <a:t> در حهت مثبت محور </a:t>
            </a:r>
            <a:r>
              <a:rPr lang="en-US" sz="2000" dirty="0" smtClean="0"/>
              <a:t>y1</a:t>
            </a:r>
            <a:r>
              <a:rPr lang="fa-IR" sz="2000" dirty="0" smtClean="0"/>
              <a:t> دستگاه </a:t>
            </a:r>
            <a:r>
              <a:rPr lang="en-US" sz="2000" dirty="0" smtClean="0"/>
              <a:t> S1</a:t>
            </a:r>
            <a:r>
              <a:rPr lang="fa-IR" sz="2000" dirty="0" smtClean="0"/>
              <a:t> در حال حرکت است.الف) چهار مولفه اندازه – حرکت انرژی در دستگاه </a:t>
            </a:r>
            <a:r>
              <a:rPr lang="en-US" sz="2000" dirty="0" smtClean="0"/>
              <a:t>S1</a:t>
            </a:r>
            <a:r>
              <a:rPr lang="fa-IR" sz="2000" dirty="0" smtClean="0"/>
              <a:t> ؟ ب)  اگر دستگاه </a:t>
            </a:r>
            <a:r>
              <a:rPr lang="en-US" sz="2000" dirty="0" smtClean="0"/>
              <a:t>s2 </a:t>
            </a:r>
            <a:r>
              <a:rPr lang="fa-IR" sz="2000" dirty="0" smtClean="0"/>
              <a:t> با سرعت </a:t>
            </a:r>
            <a:r>
              <a:rPr lang="en-US" sz="2000" dirty="0" smtClean="0"/>
              <a:t>0.98 C</a:t>
            </a:r>
            <a:r>
              <a:rPr lang="fa-IR" sz="2000" dirty="0" smtClean="0"/>
              <a:t> در راستای مثبت محور </a:t>
            </a:r>
            <a:r>
              <a:rPr lang="en-US" sz="2000" dirty="0" smtClean="0"/>
              <a:t>X1</a:t>
            </a:r>
            <a:r>
              <a:rPr lang="fa-IR" sz="2000" dirty="0" smtClean="0"/>
              <a:t> ها حرکت کند، چهار مولفه مذکور در دستگاه </a:t>
            </a:r>
            <a:r>
              <a:rPr lang="en-US" sz="2000" dirty="0" smtClean="0"/>
              <a:t>S2 </a:t>
            </a:r>
            <a:r>
              <a:rPr lang="fa-IR" sz="2000" dirty="0" smtClean="0"/>
              <a:t> کدامند؟ ج) انرژی های جنبشی در دو دستگاه کدامند؟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الف)</a:t>
            </a:r>
          </a:p>
          <a:p>
            <a:pPr marL="0" indent="0" algn="r" rtl="1">
              <a:buNone/>
            </a:pPr>
            <a:endParaRPr lang="fa-IR" dirty="0" smtClean="0"/>
          </a:p>
          <a:p>
            <a:pPr marL="0" indent="0" algn="r" rtl="1">
              <a:buNone/>
            </a:pPr>
            <a:endParaRPr lang="fa-IR" dirty="0"/>
          </a:p>
          <a:p>
            <a:pPr marL="0" indent="0" algn="r" rtl="1">
              <a:buNone/>
            </a:pPr>
            <a:endParaRPr lang="fa-IR" dirty="0" smtClean="0"/>
          </a:p>
          <a:p>
            <a:pPr marL="0" indent="0" algn="r" rtl="1">
              <a:buNone/>
            </a:pPr>
            <a:r>
              <a:rPr lang="fa-IR" dirty="0" smtClean="0"/>
              <a:t>ب)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500062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38" y="3124200"/>
            <a:ext cx="31337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98" y="4502726"/>
            <a:ext cx="2057402" cy="75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6" y="5562600"/>
            <a:ext cx="48625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3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488"/>
    </mc:Choice>
    <mc:Fallback xmlns="">
      <p:transition spd="slow" advTm="234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endParaRPr lang="fa-IR" dirty="0" smtClean="0"/>
          </a:p>
          <a:p>
            <a:pPr algn="r" rtl="1"/>
            <a:endParaRPr lang="fa-IR" dirty="0"/>
          </a:p>
          <a:p>
            <a:pPr algn="r" rtl="1"/>
            <a:endParaRPr lang="fa-IR" dirty="0" smtClean="0"/>
          </a:p>
          <a:p>
            <a:pPr algn="r" rtl="1"/>
            <a:r>
              <a:rPr lang="fa-IR" dirty="0" smtClean="0"/>
              <a:t>ج)</a:t>
            </a:r>
          </a:p>
          <a:p>
            <a:pPr marL="0" indent="0" algn="r" rtl="1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4572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43400"/>
            <a:ext cx="3657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7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40"/>
    </mc:Choice>
    <mc:Fallback xmlns="">
      <p:transition spd="slow" advTm="58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2800" dirty="0" smtClean="0"/>
              <a:t>محاسبات و یکاها در مکانیک نسبیتی</a:t>
            </a:r>
            <a:br>
              <a:rPr lang="fa-IR" sz="2800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endParaRPr lang="fa-IR" dirty="0" smtClean="0"/>
          </a:p>
          <a:p>
            <a:pPr algn="r" rtl="1"/>
            <a:endParaRPr lang="fa-IR" dirty="0"/>
          </a:p>
          <a:p>
            <a:pPr algn="r" rtl="1"/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1066800"/>
            <a:ext cx="328612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581400" y="1818167"/>
            <a:ext cx="32861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15200" y="1219200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حالت کلاسیکی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69870" y="2116693"/>
            <a:ext cx="2674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حالت کاملا نسبیتی (فرین نسبیتی)</a:t>
            </a:r>
            <a:endParaRPr 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171825"/>
            <a:ext cx="4038600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667"/>
    </mc:Choice>
    <mc:Fallback xmlns="">
      <p:transition spd="slow" advTm="198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</TotalTime>
  <Words>290</Words>
  <Application>Microsoft Office PowerPoint</Application>
  <PresentationFormat>On-screen Show (4:3)</PresentationFormat>
  <Paragraphs>28</Paragraphs>
  <Slides>7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انرژی نسبیتی و چهار بردار اندازه -  حرکت-انرژی</vt:lpstr>
      <vt:lpstr>PowerPoint Presentation</vt:lpstr>
      <vt:lpstr>PowerPoint Presentation</vt:lpstr>
      <vt:lpstr>مقایسه با تبدیلات مکان-زمان لورنتس</vt:lpstr>
      <vt:lpstr>مثال: ذره ای به جرم سکون m0 وانرژی سکون E0 با سرعت 0.6C در حهت مثبت محور y1 دستگاه  S1 در حال حرکت است.الف) چهار مولفه اندازه – حرکت انرژی در دستگاه S1 ؟ ب)  اگر دستگاه s2  با سرعت 0.98 C در راستای مثبت محور X1 ها حرکت کند، چهار مولفه مذکور در دستگاه S2  کدامند؟ ج) انرژی های جنبشی در دو دستگاه کدامند؟</vt:lpstr>
      <vt:lpstr>PowerPoint Presentation</vt:lpstr>
      <vt:lpstr>محاسبات و یکاها در مکانیک نسبیتی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انرژی نسبیتی و چهار بردار انادزه حرکت-انرژی</dc:title>
  <dc:creator>admin</dc:creator>
  <cp:lastModifiedBy>admin</cp:lastModifiedBy>
  <cp:revision>24</cp:revision>
  <dcterms:created xsi:type="dcterms:W3CDTF">2020-05-02T13:43:41Z</dcterms:created>
  <dcterms:modified xsi:type="dcterms:W3CDTF">2020-05-05T10:43:18Z</dcterms:modified>
</cp:coreProperties>
</file>