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6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6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0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8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5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2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8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7244E-419D-4279-B8D1-F86DD0430777}" type="datetimeFigureOut">
              <a:rPr lang="en-US" smtClean="0"/>
              <a:t>2020-05-05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B9721-5090-40B2-9E4D-76669D62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9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a-IR" dirty="0" smtClean="0"/>
                  <a:t>1</a:t>
                </a:r>
                <a:r>
                  <a:rPr lang="en-US" dirty="0" err="1" smtClean="0"/>
                  <a:t>eV</a:t>
                </a:r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</m:t>
                    </m:r>
                    <m:r>
                      <a:rPr lang="en-US" b="0" i="1" smtClean="0">
                        <a:latin typeface="Cambria Math"/>
                      </a:rPr>
                      <m:t>.</m:t>
                    </m:r>
                    <m:r>
                      <a:rPr lang="en-US" b="0" i="1" smtClean="0">
                        <a:latin typeface="Cambria Math"/>
                      </a:rPr>
                      <m:t>6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 Joule</a:t>
                </a:r>
              </a:p>
              <a:p>
                <a:pPr algn="r" rtl="1"/>
                <a:endParaRPr lang="fa-IR" dirty="0" smtClean="0"/>
              </a:p>
              <a:p>
                <a:pPr algn="r" rtl="1"/>
                <a:r>
                  <a:rPr lang="fa-IR" dirty="0" smtClean="0"/>
                  <a:t>واحد اندازه حرکت </a:t>
                </a:r>
                <a:r>
                  <a:rPr lang="en-US" dirty="0" err="1" smtClean="0"/>
                  <a:t>eV</a:t>
                </a:r>
                <a:r>
                  <a:rPr lang="en-US" dirty="0" smtClean="0"/>
                  <a:t>/C</a:t>
                </a:r>
                <a:r>
                  <a:rPr lang="fa-IR" dirty="0" smtClean="0"/>
                  <a:t> خواهد بود.</a:t>
                </a:r>
              </a:p>
              <a:p>
                <a:pPr algn="r" rtl="1"/>
                <a:endParaRPr lang="fa-IR" dirty="0"/>
              </a:p>
              <a:p>
                <a:pPr algn="r" rtl="1"/>
                <a:r>
                  <a:rPr lang="fa-IR" dirty="0" smtClean="0"/>
                  <a:t>واحد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𝑝𝑐</m:t>
                    </m:r>
                  </m:oMath>
                </a14:m>
                <a:r>
                  <a:rPr lang="fa-IR" dirty="0" smtClean="0"/>
                  <a:t> نیز </a:t>
                </a:r>
                <a:r>
                  <a:rPr lang="en-US" dirty="0" err="1" smtClean="0"/>
                  <a:t>eV</a:t>
                </a:r>
                <a:r>
                  <a:rPr lang="fa-IR" dirty="0" smtClean="0"/>
                  <a:t> خواهد بود.</a:t>
                </a:r>
              </a:p>
              <a:p>
                <a:pPr algn="r" rt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630" t="-2022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2590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59"/>
    </mc:Choice>
    <mc:Fallback xmlns="">
      <p:transition spd="slow" advTm="10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algn="r" rtl="1"/>
                <a:r>
                  <a:rPr lang="fa-IR" dirty="0" smtClean="0"/>
                  <a:t>مثال: انرژی جنبشی و اندازه حرکت الکترونی را که با سرعت</a:t>
                </a:r>
                <a:r>
                  <a:rPr lang="en-US" dirty="0" smtClean="0"/>
                  <a:t> 0.01C</a:t>
                </a:r>
                <a:r>
                  <a:rPr lang="fa-IR" dirty="0" smtClean="0"/>
                  <a:t> در حال حرکت است رابیابید.</a:t>
                </a:r>
              </a:p>
              <a:p>
                <a:pPr algn="r" rtl="1"/>
                <a:endParaRPr lang="fa-IR" dirty="0"/>
              </a:p>
              <a:p>
                <a:pPr marL="0" indent="0" algn="r" rtl="1">
                  <a:buNone/>
                </a:pPr>
                <a:r>
                  <a:rPr lang="fa-IR" dirty="0" smtClean="0"/>
                  <a:t>از روابط کلاسیکی استفاده میکنیم.</a:t>
                </a:r>
              </a:p>
              <a:p>
                <a:pPr marL="0" indent="0" algn="r" rtl="1">
                  <a:buNone/>
                </a:pPr>
                <a:endParaRPr lang="fa-IR" dirty="0"/>
              </a:p>
              <a:p>
                <a:pPr marL="0" indent="0" algn="r" rtl="1">
                  <a:buNone/>
                </a:pPr>
                <a:r>
                  <a:rPr lang="fa-IR" dirty="0" smtClean="0"/>
                  <a:t>انرزی سکون الکترون را محاسبه میکنیم: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a-I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a-IR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a-I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a-IR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9</m:t>
                    </m:r>
                    <m:r>
                      <a:rPr lang="en-US" b="0" i="1" dirty="0" smtClean="0">
                        <a:latin typeface="Cambria Math"/>
                      </a:rPr>
                      <m:t>.</m:t>
                    </m:r>
                    <m:r>
                      <a:rPr lang="en-US" b="0" i="1" dirty="0" smtClean="0">
                        <a:latin typeface="Cambria Math"/>
                      </a:rPr>
                      <m:t>1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31</m:t>
                        </m:r>
                      </m:sup>
                    </m:sSup>
                    <m:r>
                      <a:rPr lang="en-US" b="0" i="1" dirty="0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𝑘𝑔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)×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3</m:t>
                        </m:r>
                        <m:r>
                          <a:rPr lang="en-US" i="1">
                            <a:latin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8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27</m:t>
                    </m:r>
                    <m:r>
                      <a:rPr lang="en-US" b="0" i="1" dirty="0" smtClean="0">
                        <a:latin typeface="Cambria Math"/>
                      </a:rPr>
                      <m:t>.</m:t>
                    </m:r>
                    <m:r>
                      <a:rPr lang="en-US" b="0" i="1" dirty="0" smtClean="0">
                        <a:latin typeface="Cambria Math"/>
                      </a:rPr>
                      <m:t>3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dirty="0" smtClean="0"/>
                  <a:t> (Joule)= 0.511875 (</a:t>
                </a:r>
                <a:r>
                  <a:rPr lang="en-US" dirty="0" err="1" smtClean="0"/>
                  <a:t>eV</a:t>
                </a:r>
                <a:r>
                  <a:rPr lang="en-US" dirty="0" smtClean="0"/>
                  <a:t>)=0.511 (</a:t>
                </a:r>
                <a:r>
                  <a:rPr lang="en-US" dirty="0" err="1" smtClean="0"/>
                  <a:t>Mev</a:t>
                </a:r>
                <a:r>
                  <a:rPr lang="en-US" dirty="0" smtClean="0"/>
                  <a:t>)</a:t>
                </a:r>
                <a:endParaRPr lang="en-US" dirty="0"/>
              </a:p>
              <a:p>
                <a:pPr marL="0" indent="0" algn="l">
                  <a:buNone/>
                </a:pPr>
                <a:r>
                  <a:rPr lang="en-US" dirty="0" smtClean="0"/>
                  <a:t>                       </a:t>
                </a:r>
                <a:endParaRPr lang="fa-I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741" t="-3100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467677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40"/>
    </mc:Choice>
    <mc:Fallback xmlns="">
      <p:transition spd="slow" advTm="12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پس داریم</a:t>
            </a:r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برای اندازه حرکت داریم</a:t>
            </a:r>
          </a:p>
          <a:p>
            <a:pPr marL="0" indent="0" algn="r" rtl="1">
              <a:buNone/>
            </a:pPr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2362200"/>
            <a:ext cx="61626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5029200"/>
            <a:ext cx="6267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5"/>
    </mc:Choice>
    <mc:Fallback xmlns="">
      <p:transition spd="slow" advTm="2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تعریف یکای جرم اتمی: یک دوازدهم جرم اتم کربن می باشد.</a:t>
            </a:r>
          </a:p>
          <a:p>
            <a:pPr algn="r" rtl="1"/>
            <a:endParaRPr lang="fa-IR" dirty="0"/>
          </a:p>
          <a:p>
            <a:pPr algn="r" rtl="1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148013"/>
            <a:ext cx="42957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38100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15000"/>
            <a:ext cx="2209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15"/>
    </mc:Choice>
    <mc:Fallback xmlns="">
      <p:transition spd="slow" advTm="10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rtl="1"/>
            <a:r>
              <a:rPr lang="fa-IR" sz="3200" dirty="0" smtClean="0">
                <a:solidFill>
                  <a:schemeClr val="bg1"/>
                </a:solidFill>
              </a:rPr>
              <a:t>مم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مثال: سرعت یک الکترون که انرژی آن </a:t>
            </a:r>
            <a:r>
              <a:rPr lang="en-US" dirty="0" smtClean="0"/>
              <a:t>2Mev</a:t>
            </a:r>
            <a:r>
              <a:rPr lang="fa-IR" dirty="0" smtClean="0"/>
              <a:t> است را بدست اورید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90800"/>
            <a:ext cx="19145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401291"/>
            <a:ext cx="52197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52"/>
    </mc:Choice>
    <mc:Fallback xmlns="">
      <p:transition spd="slow" advTm="17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مثال: اندازه حرکت الکترون </a:t>
            </a:r>
            <a:r>
              <a:rPr lang="en-US" dirty="0" smtClean="0"/>
              <a:t>20 </a:t>
            </a:r>
            <a:r>
              <a:rPr lang="en-US" dirty="0" err="1" smtClean="0"/>
              <a:t>Gev</a:t>
            </a:r>
            <a:r>
              <a:rPr lang="fa-IR" dirty="0" smtClean="0"/>
              <a:t> چقدر است؟</a:t>
            </a:r>
          </a:p>
          <a:p>
            <a:pPr algn="r" rtl="1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4" y="2971800"/>
            <a:ext cx="4791075" cy="99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0"/>
    </mc:Choice>
    <mc:Fallback xmlns="">
      <p:transition spd="slow" advTm="4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149</Words>
  <Application>Microsoft Office PowerPoint</Application>
  <PresentationFormat>On-screen Show (4:3)</PresentationFormat>
  <Paragraphs>21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مم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انرژی نسبیتی و چهار بردار انادزه حرکت-انرژی</dc:title>
  <dc:creator>admin</dc:creator>
  <cp:lastModifiedBy>admin</cp:lastModifiedBy>
  <cp:revision>24</cp:revision>
  <dcterms:created xsi:type="dcterms:W3CDTF">2020-05-02T13:43:41Z</dcterms:created>
  <dcterms:modified xsi:type="dcterms:W3CDTF">2020-05-05T10:44:41Z</dcterms:modified>
</cp:coreProperties>
</file>