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95" y="0"/>
            <a:ext cx="481981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3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03"/>
    </mc:Choice>
    <mc:Fallback>
      <p:transition spd="slow" advTm="11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947" y="0"/>
            <a:ext cx="479610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9"/>
    </mc:Choice>
    <mc:Fallback xmlns="">
      <p:transition spd="slow" advTm="114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45" y="0"/>
            <a:ext cx="475331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9"/>
    </mc:Choice>
    <mc:Fallback xmlns="">
      <p:transition spd="slow" advTm="6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16" y="0"/>
            <a:ext cx="476396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3"/>
    </mc:Choice>
    <mc:Fallback xmlns="">
      <p:transition spd="slow" advTm="6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48" y="0"/>
            <a:ext cx="478930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94"/>
    </mc:Choice>
    <mc:Fallback xmlns="">
      <p:transition spd="slow" advTm="7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On-screen Show (4:3)</PresentationFormat>
  <Paragraphs>0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3</cp:revision>
  <dcterms:created xsi:type="dcterms:W3CDTF">2006-08-16T00:00:00Z</dcterms:created>
  <dcterms:modified xsi:type="dcterms:W3CDTF">2020-05-06T09:14:01Z</dcterms:modified>
</cp:coreProperties>
</file>