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2" y="0"/>
            <a:ext cx="4674556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6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694"/>
    </mc:Choice>
    <mc:Fallback>
      <p:transition spd="slow" advTm="205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08" y="0"/>
            <a:ext cx="456538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7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752"/>
    </mc:Choice>
    <mc:Fallback>
      <p:transition spd="slow" advTm="15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66" y="0"/>
            <a:ext cx="473906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7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36"/>
    </mc:Choice>
    <mc:Fallback>
      <p:transition spd="slow" advTm="51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10" y="0"/>
            <a:ext cx="472417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7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52"/>
    </mc:Choice>
    <mc:Fallback>
      <p:transition spd="slow" advTm="52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57" y="0"/>
            <a:ext cx="494748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7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95"/>
    </mc:Choice>
    <mc:Fallback>
      <p:transition spd="slow" advTm="171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24" y="0"/>
            <a:ext cx="483335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7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25"/>
    </mc:Choice>
    <mc:Fallback>
      <p:transition spd="slow" advTm="77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On-screen Show (4:3)</PresentationFormat>
  <Paragraphs>0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2</cp:revision>
  <dcterms:created xsi:type="dcterms:W3CDTF">2006-08-16T00:00:00Z</dcterms:created>
  <dcterms:modified xsi:type="dcterms:W3CDTF">2020-05-06T09:34:42Z</dcterms:modified>
</cp:coreProperties>
</file>