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70" y="0"/>
            <a:ext cx="478766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9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00"/>
    </mc:Choice>
    <mc:Fallback>
      <p:transition spd="slow" advTm="9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36" y="0"/>
            <a:ext cx="484412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0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42"/>
    </mc:Choice>
    <mc:Fallback>
      <p:transition spd="slow" advTm="10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29" y="0"/>
            <a:ext cx="4746741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9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39"/>
    </mc:Choice>
    <mc:Fallback>
      <p:transition spd="slow" advTm="9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21" y="0"/>
            <a:ext cx="471535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6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61"/>
    </mc:Choice>
    <mc:Fallback>
      <p:transition spd="slow" advTm="6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85" y="0"/>
            <a:ext cx="483402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6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07"/>
    </mc:Choice>
    <mc:Fallback>
      <p:transition spd="slow" advTm="17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90" y="0"/>
            <a:ext cx="476882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6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85"/>
    </mc:Choice>
    <mc:Fallback>
      <p:transition spd="slow" advTm="37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83" y="0"/>
            <a:ext cx="473943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6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36"/>
    </mc:Choice>
    <mc:Fallback>
      <p:transition spd="slow" advTm="8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48" y="0"/>
            <a:ext cx="480270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6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24"/>
    </mc:Choice>
    <mc:Fallback>
      <p:transition spd="slow" advTm="4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On-screen Show (4:3)</PresentationFormat>
  <Paragraphs>0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2</cp:revision>
  <dcterms:created xsi:type="dcterms:W3CDTF">2006-08-16T00:00:00Z</dcterms:created>
  <dcterms:modified xsi:type="dcterms:W3CDTF">2020-05-06T09:55:49Z</dcterms:modified>
</cp:coreProperties>
</file>