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56" y="0"/>
            <a:ext cx="486808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85"/>
    </mc:Choice>
    <mc:Fallback>
      <p:transition spd="slow" advTm="15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24" y="0"/>
            <a:ext cx="483335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63"/>
    </mc:Choice>
    <mc:Fallback>
      <p:transition spd="slow" advTm="10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55" y="0"/>
            <a:ext cx="478869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5"/>
    </mc:Choice>
    <mc:Fallback>
      <p:transition spd="slow" advTm="3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47" y="0"/>
            <a:ext cx="465470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68"/>
    </mc:Choice>
    <mc:Fallback>
      <p:transition spd="slow" advTm="8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11" y="0"/>
            <a:ext cx="480357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2"/>
    </mc:Choice>
    <mc:Fallback>
      <p:transition spd="slow" advTm="4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67" y="0"/>
            <a:ext cx="481846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82"/>
    </mc:Choice>
    <mc:Fallback>
      <p:transition spd="slow" advTm="9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68" y="0"/>
            <a:ext cx="489786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8"/>
    </mc:Choice>
    <mc:Fallback>
      <p:transition spd="slow" advTm="2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2020-05-06T10:13:10Z</dcterms:modified>
</cp:coreProperties>
</file>