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66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unched Tape 5"/>
          <p:cNvSpPr/>
          <p:nvPr/>
        </p:nvSpPr>
        <p:spPr>
          <a:xfrm>
            <a:off x="1224951" y="431321"/>
            <a:ext cx="9316528" cy="4382219"/>
          </a:xfrm>
          <a:prstGeom prst="flowChartPunchedTap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800" dirty="0">
                <a:solidFill>
                  <a:srgbClr val="FF0000"/>
                </a:solidFill>
              </a:rPr>
              <a:t>درس :</a:t>
            </a:r>
            <a:br>
              <a:rPr lang="fa-IR" sz="4800" dirty="0">
                <a:solidFill>
                  <a:srgbClr val="FF0000"/>
                </a:solidFill>
              </a:rPr>
            </a:br>
            <a:r>
              <a:rPr lang="fa-IR" sz="4800" b="1" dirty="0">
                <a:solidFill>
                  <a:srgbClr val="FF0000"/>
                </a:solidFill>
              </a:rPr>
              <a:t>فلسفه تربیت رسمی و عمومی</a:t>
            </a:r>
            <a:r>
              <a:rPr lang="fa-IR" sz="48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a-IR" sz="4800" b="1" dirty="0">
                <a:solidFill>
                  <a:srgbClr val="FF0000"/>
                </a:solidFill>
              </a:rPr>
              <a:t>در جمهوری اسلامی ایران</a:t>
            </a:r>
          </a:p>
          <a:p>
            <a:pPr algn="ctr"/>
            <a:r>
              <a:rPr lang="fa-IR" sz="4800" dirty="0">
                <a:solidFill>
                  <a:schemeClr val="bg1"/>
                </a:solidFill>
              </a:rPr>
              <a:t>بعد از عید </a:t>
            </a:r>
            <a:r>
              <a:rPr lang="fa-IR" sz="4800" dirty="0" smtClean="0">
                <a:solidFill>
                  <a:schemeClr val="bg1"/>
                </a:solidFill>
              </a:rPr>
              <a:t>جلسه پنجم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1207698" y="5184475"/>
            <a:ext cx="9230264" cy="914400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800" smtClean="0"/>
              <a:t>مدرس : دکتر </a:t>
            </a:r>
            <a:r>
              <a:rPr lang="fa-IR" sz="4800" dirty="0" smtClean="0"/>
              <a:t>موریس شیخی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59139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8" y="2544792"/>
            <a:ext cx="5368776" cy="3885571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540318" y="793630"/>
            <a:ext cx="9699237" cy="2001328"/>
          </a:xfrm>
          <a:prstGeom prst="horizontalScroll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8800" dirty="0" smtClean="0">
                <a:solidFill>
                  <a:srgbClr val="FF0000"/>
                </a:solidFill>
              </a:rPr>
              <a:t>۴-۱-۱۵- استمرار</a:t>
            </a:r>
            <a:endParaRPr lang="en-US" sz="8800" dirty="0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6755" y="4125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0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270" y="2093919"/>
            <a:ext cx="6781800" cy="361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Punched Tape 4"/>
          <p:cNvSpPr/>
          <p:nvPr/>
        </p:nvSpPr>
        <p:spPr>
          <a:xfrm>
            <a:off x="2147976" y="167640"/>
            <a:ext cx="7323827" cy="1752600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solidFill>
                  <a:srgbClr val="FF0000"/>
                </a:solidFill>
              </a:rPr>
              <a:t>ایران فردا به همت معلمان ، زیباتر </a:t>
            </a:r>
            <a:r>
              <a:rPr lang="fa-IR" sz="4000" smtClean="0">
                <a:solidFill>
                  <a:srgbClr val="FF0000"/>
                </a:solidFill>
              </a:rPr>
              <a:t>خواهد بود انشاالله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402347" y="5879478"/>
            <a:ext cx="2971800" cy="838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solidFill>
                  <a:srgbClr val="0070C0"/>
                </a:solidFill>
                <a:cs typeface="B Nazanin" panose="00000400000000000000" pitchFamily="2" charset="-78"/>
              </a:rPr>
              <a:t>بدرود</a:t>
            </a:r>
            <a:endParaRPr lang="en-US" sz="3600" dirty="0">
              <a:solidFill>
                <a:srgbClr val="0070C0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42196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5" y="2544792"/>
            <a:ext cx="5115463" cy="4157933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638355" y="655608"/>
            <a:ext cx="9989388" cy="233775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7200" dirty="0" smtClean="0">
                <a:solidFill>
                  <a:srgbClr val="FF0000"/>
                </a:solidFill>
              </a:rPr>
              <a:t>۱-۷- حفظ و ارتقای آزادی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4725" y="4521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0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13" y="2631058"/>
            <a:ext cx="4985261" cy="3816918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948906" y="724619"/>
            <a:ext cx="9359660" cy="2199736"/>
          </a:xfrm>
          <a:prstGeom prst="horizontalScrol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5400" dirty="0" smtClean="0">
                <a:solidFill>
                  <a:srgbClr val="FF0000"/>
                </a:solidFill>
              </a:rPr>
              <a:t>۴-۱-۸- سندیت شایستگی محور مربیان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3570" y="47114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6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15" y="2337759"/>
            <a:ext cx="5084104" cy="4290114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669715" y="603849"/>
            <a:ext cx="9837259" cy="2001328"/>
          </a:xfrm>
          <a:prstGeom prst="horizontalScroll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6000" dirty="0" smtClean="0">
                <a:solidFill>
                  <a:srgbClr val="FF0000"/>
                </a:solidFill>
              </a:rPr>
              <a:t>۴-۱-۹- محبوبیت و مقبولیت مربیان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4506" y="42391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4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76" y="2760453"/>
            <a:ext cx="5041062" cy="3795981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522976" y="707366"/>
            <a:ext cx="9699326" cy="2398143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7200" dirty="0" smtClean="0">
                <a:solidFill>
                  <a:srgbClr val="FF0000"/>
                </a:solidFill>
              </a:rPr>
              <a:t>۴-۱-۱۰- تعامل همه جانبه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6098" y="46584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3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80" y="2958860"/>
            <a:ext cx="4680190" cy="3592543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439947" y="741872"/>
            <a:ext cx="9713344" cy="2518913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6600" dirty="0" smtClean="0">
                <a:solidFill>
                  <a:srgbClr val="FF0000"/>
                </a:solidFill>
              </a:rPr>
              <a:t>۴-۱-۱۱- همه جانبه نگری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1042" y="45114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9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7" y="2648309"/>
            <a:ext cx="5005568" cy="3786816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491706" y="828136"/>
            <a:ext cx="9980762" cy="2078966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8000" dirty="0" smtClean="0">
                <a:solidFill>
                  <a:srgbClr val="FF0000"/>
                </a:solidFill>
              </a:rPr>
              <a:t>۴-۱-۱۲- یک پارچگی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3955" y="42980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3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10" y="2838091"/>
            <a:ext cx="4783977" cy="3621117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469510" y="776377"/>
            <a:ext cx="9864935" cy="2389517"/>
          </a:xfrm>
          <a:prstGeom prst="horizont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5400" dirty="0" smtClean="0">
                <a:solidFill>
                  <a:srgbClr val="FF0000"/>
                </a:solidFill>
              </a:rPr>
              <a:t>۴-۱-۱۳- حق محوری و مسئولیت پذیری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4778" y="45688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57" y="2656936"/>
            <a:ext cx="5177198" cy="3800205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490357" y="776377"/>
            <a:ext cx="9800956" cy="2165231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6600" dirty="0" smtClean="0">
                <a:solidFill>
                  <a:srgbClr val="FF0000"/>
                </a:solidFill>
              </a:rPr>
              <a:t>۴-۱-۱۴- پویایی و آینده نگری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53518" y="43133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4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69</TotalTime>
  <Words>57</Words>
  <Application>Microsoft Office PowerPoint</Application>
  <PresentationFormat>Widescreen</PresentationFormat>
  <Paragraphs>15</Paragraphs>
  <Slides>11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B Nazanin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MRT www.Win2Farsi.com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DrShaeikhi</dc:creator>
  <cp:lastModifiedBy>DrShaeikhi</cp:lastModifiedBy>
  <cp:revision>16</cp:revision>
  <dcterms:created xsi:type="dcterms:W3CDTF">2020-05-06T09:36:59Z</dcterms:created>
  <dcterms:modified xsi:type="dcterms:W3CDTF">2020-05-07T08:10:05Z</dcterms:modified>
</cp:coreProperties>
</file>