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59" r:id="rId9"/>
    <p:sldId id="268" r:id="rId10"/>
    <p:sldId id="283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94FD8B-F6D0-4A9F-BD53-A3FFF9B9298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2  Titr" pitchFamily="2" charset="-78"/>
              </a:rPr>
              <a:t>فایل دوم</a:t>
            </a:r>
            <a:r>
              <a:rPr lang="fa-IR" dirty="0" smtClean="0">
                <a:cs typeface="2  Titr" pitchFamily="2" charset="-78"/>
              </a:rPr>
              <a:t/>
            </a:r>
            <a:br>
              <a:rPr lang="fa-IR" dirty="0" smtClean="0">
                <a:cs typeface="2  Titr" pitchFamily="2" charset="-78"/>
              </a:rPr>
            </a:br>
            <a:r>
              <a:rPr lang="fa-IR" dirty="0" smtClean="0">
                <a:cs typeface="2  Titr" pitchFamily="2" charset="-78"/>
              </a:rPr>
              <a:t/>
            </a:r>
            <a:br>
              <a:rPr lang="fa-IR" dirty="0" smtClean="0">
                <a:cs typeface="2  Titr" pitchFamily="2" charset="-78"/>
              </a:rPr>
            </a:br>
            <a:r>
              <a:rPr lang="fa-IR" dirty="0" smtClean="0">
                <a:cs typeface="2  Titr" pitchFamily="2" charset="-78"/>
              </a:rPr>
              <a:t>درس کاربرد زبان در تعلیم و تربیت</a:t>
            </a:r>
            <a:endParaRPr lang="en-US" dirty="0">
              <a:cs typeface="2 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7786742" cy="1752600"/>
          </a:xfrm>
        </p:spPr>
        <p:txBody>
          <a:bodyPr>
            <a:noAutofit/>
          </a:bodyPr>
          <a:lstStyle/>
          <a:p>
            <a:r>
              <a:rPr lang="fa-IR" sz="6600" dirty="0" smtClean="0">
                <a:cs typeface="2  Titr" pitchFamily="2" charset="-78"/>
              </a:rPr>
              <a:t>مدرس: حلاج زاده بناب</a:t>
            </a:r>
            <a:endParaRPr lang="en-US" sz="6600" dirty="0"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000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715435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9001155" cy="6643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858279" cy="6643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7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2  Titr</vt:lpstr>
      <vt:lpstr>Calibri</vt:lpstr>
      <vt:lpstr>Constantia</vt:lpstr>
      <vt:lpstr>Wingdings 2</vt:lpstr>
      <vt:lpstr>Flow</vt:lpstr>
      <vt:lpstr>فایل دوم  درس کاربرد زبان در تعلیم و تربیت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کاربرد زبان در تعلیم و تربیت</dc:title>
  <dc:creator>hogogi1</dc:creator>
  <cp:lastModifiedBy>Bamdadi</cp:lastModifiedBy>
  <cp:revision>11</cp:revision>
  <dcterms:created xsi:type="dcterms:W3CDTF">2020-04-14T09:46:07Z</dcterms:created>
  <dcterms:modified xsi:type="dcterms:W3CDTF">2020-05-06T18:52:34Z</dcterms:modified>
</cp:coreProperties>
</file>