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62" r:id="rId2"/>
    <p:sldId id="363" r:id="rId3"/>
    <p:sldId id="468" r:id="rId4"/>
    <p:sldId id="469" r:id="rId5"/>
    <p:sldId id="47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â«Ø¨Ø³Ù Ø§ÙÙÙ Ø§ÙØ±Ø­ÙÙ Ø§ÙØ±Ø­Ù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95" y="1621667"/>
            <a:ext cx="6858000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6326" y="1767352"/>
            <a:ext cx="291954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rtl="1"/>
            <a:r>
              <a:rPr lang="fa-IR" sz="3000" b="1" dirty="0" smtClean="0">
                <a:ln/>
                <a:cs typeface="B Nazanin" panose="00000400000000000000" pitchFamily="2" charset="-78"/>
              </a:rPr>
              <a:t>فيزيك حرارت و اپتيك</a:t>
            </a:r>
            <a:endParaRPr lang="fa-IR" sz="3000" b="1" dirty="0">
              <a:ln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76" y="391885"/>
            <a:ext cx="8399417" cy="3958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اين درس بررسي كتب دبيرستاني براي دانشجويان آموزش فيزيك است. سرفصل آن شامل حرارت و اپتيك است. براي بهره مندي حداكثري از درس، و با توجه به اينكه اين دروس در طول دوره كارشناسي به وفور خوانده شده است، بنابراين اشكالات دانشجويان بصورت سوال و جواب مطرح و پس از دريافت پاسخ از دانشجويان جمع بندي و نظرات نهايي يررسي مي گردد. بنابراين در هر جلسه سوالاتي از دانشجويان خواسته مي شود و بايد دانشجويان در مدت هفته به اين سولات پاسخ و ارسال نمايند. همچنين به دانشجويان فرصت داده خواهد شد كه در هر جلسه تعدادي از آن ها نيز سوال طرح نمايند و بقيه دانشجويان بايد به اين سوالات هم پاسخ دهند.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5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80" y="391885"/>
            <a:ext cx="839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بخش ديگر اين درس بصورت آزمايشگاهي است. نمي توان سيستم آزمايشگاهي را بصورت آنلاين اريه داد. ولي سعي مي شود آزمايشات نيز بصورت سوال و جواب مطرح و مورد بررسي قرار گيرد.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51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چهارم</a:t>
            </a:r>
            <a:endParaRPr lang="en-US" alt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" y="3329390"/>
            <a:ext cx="8512953" cy="19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انبساط غير عادي آب را توضيح دهيد. تغييرات دما و چگالي را از صفر تا صد درجه رسم و مورد بررسي قرار دهيد؟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در فرآيند هم حجم با افزايش و كاهش دما، كار انجام يافته بر روي گاز چه تغييري مي كند؟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619794"/>
            <a:ext cx="4362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</a:t>
            </a:r>
            <a:r>
              <a:rPr lang="fa-IR" sz="2800" dirty="0" smtClean="0">
                <a:cs typeface="B Nazanin" panose="00000400000000000000" pitchFamily="2" charset="-78"/>
              </a:rPr>
              <a:t>.</a:t>
            </a:r>
            <a:endParaRPr lang="fa-IR" sz="28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354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2385</TotalTime>
  <Words>216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جلسه چهارم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222</cp:revision>
  <dcterms:created xsi:type="dcterms:W3CDTF">2019-05-04T09:56:59Z</dcterms:created>
  <dcterms:modified xsi:type="dcterms:W3CDTF">2020-05-08T08:25:03Z</dcterms:modified>
</cp:coreProperties>
</file>