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80" y="0"/>
            <a:ext cx="480583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7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91"/>
    </mc:Choice>
    <mc:Fallback>
      <p:transition spd="slow" advTm="13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3" y="0"/>
            <a:ext cx="485215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16"/>
    </mc:Choice>
    <mc:Fallback>
      <p:transition spd="slow" advTm="8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38" y="0"/>
            <a:ext cx="476352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28"/>
    </mc:Choice>
    <mc:Fallback>
      <p:transition spd="slow" advTm="4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68" y="0"/>
            <a:ext cx="468286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32"/>
    </mc:Choice>
    <mc:Fallback>
      <p:transition spd="slow" advTm="11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30" y="0"/>
            <a:ext cx="480213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0"/>
    </mc:Choice>
    <mc:Fallback>
      <p:transition spd="slow" advTm="6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36" y="0"/>
            <a:ext cx="476952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19"/>
    </mc:Choice>
    <mc:Fallback>
      <p:transition spd="slow" advTm="9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46" y="0"/>
            <a:ext cx="492050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77"/>
    </mc:Choice>
    <mc:Fallback>
      <p:transition spd="slow" advTm="10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73" y="0"/>
            <a:ext cx="470905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3"/>
    </mc:Choice>
    <mc:Fallback>
      <p:transition spd="slow" advTm="16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78" y="0"/>
            <a:ext cx="483964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98"/>
    </mc:Choice>
    <mc:Fallback>
      <p:transition spd="slow" advTm="15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2020-05-13T14:29:08Z</dcterms:modified>
</cp:coreProperties>
</file>