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864" y="0"/>
            <a:ext cx="4794271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77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567"/>
    </mc:Choice>
    <mc:Fallback>
      <p:transition spd="slow" advTm="165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500" y="0"/>
            <a:ext cx="4799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61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482"/>
    </mc:Choice>
    <mc:Fallback>
      <p:transition spd="slow" advTm="179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912" y="0"/>
            <a:ext cx="4712176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61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618"/>
    </mc:Choice>
    <mc:Fallback>
      <p:transition spd="slow" advTm="99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913" y="0"/>
            <a:ext cx="4880173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61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578"/>
    </mc:Choice>
    <mc:Fallback>
      <p:transition spd="slow" advTm="124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334" y="0"/>
            <a:ext cx="4585332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61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581"/>
    </mc:Choice>
    <mc:Fallback>
      <p:transition spd="slow" advTm="60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On-screen Show (4:3)</PresentationFormat>
  <Paragraphs>0</Paragraphs>
  <Slides>5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daavud</dc:creator>
  <cp:lastModifiedBy>daavud</cp:lastModifiedBy>
  <cp:revision>2</cp:revision>
  <dcterms:created xsi:type="dcterms:W3CDTF">2006-08-16T00:00:00Z</dcterms:created>
  <dcterms:modified xsi:type="dcterms:W3CDTF">2020-05-13T15:12:54Z</dcterms:modified>
</cp:coreProperties>
</file>