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unched Tape 5"/>
          <p:cNvSpPr/>
          <p:nvPr/>
        </p:nvSpPr>
        <p:spPr>
          <a:xfrm>
            <a:off x="1224951" y="431321"/>
            <a:ext cx="9316528" cy="4382219"/>
          </a:xfrm>
          <a:prstGeom prst="flowChartPunched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>
                <a:solidFill>
                  <a:srgbClr val="FF0000"/>
                </a:solidFill>
              </a:rPr>
              <a:t>درس :</a:t>
            </a:r>
            <a:br>
              <a:rPr lang="fa-IR" sz="4800" dirty="0">
                <a:solidFill>
                  <a:srgbClr val="FF0000"/>
                </a:solidFill>
              </a:rPr>
            </a:br>
            <a:r>
              <a:rPr lang="fa-IR" sz="4800" b="1" dirty="0">
                <a:solidFill>
                  <a:srgbClr val="FF0000"/>
                </a:solidFill>
              </a:rPr>
              <a:t>فلسفه تربیت رسمی و عمومی</a:t>
            </a:r>
            <a:r>
              <a:rPr lang="fa-IR" sz="48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a-IR" sz="4800" b="1" dirty="0">
                <a:solidFill>
                  <a:srgbClr val="FF0000"/>
                </a:solidFill>
              </a:rPr>
              <a:t>در جمهوری اسلامی ایران</a:t>
            </a:r>
          </a:p>
          <a:p>
            <a:pPr algn="ctr"/>
            <a:r>
              <a:rPr lang="fa-IR" sz="4800" dirty="0">
                <a:solidFill>
                  <a:schemeClr val="bg1"/>
                </a:solidFill>
              </a:rPr>
              <a:t>بعد از عید </a:t>
            </a:r>
            <a:r>
              <a:rPr lang="fa-IR" sz="4800" dirty="0" smtClean="0">
                <a:solidFill>
                  <a:schemeClr val="bg1"/>
                </a:solidFill>
              </a:rPr>
              <a:t>جلسه ششم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207698" y="5184475"/>
            <a:ext cx="9230264" cy="914400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 smtClean="0"/>
              <a:t>مدرس دکتر موریس شیخی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59139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353683" y="681488"/>
            <a:ext cx="9989388" cy="2337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FF0000"/>
                </a:solidFill>
              </a:rPr>
              <a:t>ب) اصول ناظر به روابط بیرونی تربیت رسمی و عمومی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4" y="2734574"/>
            <a:ext cx="4606505" cy="376929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4393" y="4619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948906" y="724619"/>
            <a:ext cx="9359660" cy="2199736"/>
          </a:xfrm>
          <a:prstGeom prst="horizont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7200" dirty="0" smtClean="0">
                <a:solidFill>
                  <a:srgbClr val="FF0000"/>
                </a:solidFill>
              </a:rPr>
              <a:t>۴-۱-۱۶- پاسخ گویی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72" y="2655048"/>
            <a:ext cx="4840498" cy="392690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1374" y="4509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6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669715" y="603849"/>
            <a:ext cx="9837259" cy="2001328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8000" dirty="0" smtClean="0">
                <a:solidFill>
                  <a:srgbClr val="FF0000"/>
                </a:solidFill>
              </a:rPr>
              <a:t>۴-۱-۱۷- مشارکت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25" y="2380892"/>
            <a:ext cx="4908431" cy="423539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9615" y="4254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522976" y="707366"/>
            <a:ext cx="9699326" cy="2398143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6600" dirty="0" smtClean="0">
                <a:solidFill>
                  <a:srgbClr val="FF0000"/>
                </a:solidFill>
              </a:rPr>
              <a:t>۴-۱-۱۷- تقدم مصالح تربیتی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94" y="2799002"/>
            <a:ext cx="4702744" cy="368806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7087" y="44698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439947" y="741872"/>
            <a:ext cx="9713344" cy="2518913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a-IR" sz="2800" b="1" dirty="0" smtClean="0">
                <a:solidFill>
                  <a:srgbClr val="FF0000"/>
                </a:solidFill>
              </a:rPr>
              <a:t>۴-۲- مدرسه صالح ، بستری برای تحقق تربیت رسمی و عمومی مطلوب</a:t>
            </a:r>
          </a:p>
          <a:p>
            <a:pPr algn="r"/>
            <a:r>
              <a:rPr lang="fa-IR" sz="2800" b="1" dirty="0" smtClean="0">
                <a:solidFill>
                  <a:srgbClr val="FF0000"/>
                </a:solidFill>
              </a:rPr>
              <a:t>۴-۲-۱- تعریف مدرسه صالح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2" y="2945022"/>
            <a:ext cx="4764566" cy="350753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8023" y="43693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9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491706" y="828136"/>
            <a:ext cx="9980762" cy="2078966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000" dirty="0" smtClean="0">
                <a:solidFill>
                  <a:srgbClr val="FF0000"/>
                </a:solidFill>
              </a:rPr>
              <a:t>۴-۲-۲- خصوصیات مدرسه ی صالح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0" y="2656755"/>
            <a:ext cx="4764836" cy="376992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4778" y="4179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270" y="2093919"/>
            <a:ext cx="6781800" cy="36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Punched Tape 4"/>
          <p:cNvSpPr/>
          <p:nvPr/>
        </p:nvSpPr>
        <p:spPr>
          <a:xfrm>
            <a:off x="2147976" y="167640"/>
            <a:ext cx="7323827" cy="17526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rgbClr val="FF0000"/>
                </a:solidFill>
              </a:rPr>
              <a:t>معلمان پاک ترین اقشار جامعه اند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402347" y="5879478"/>
            <a:ext cx="2971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smtClean="0">
                <a:solidFill>
                  <a:srgbClr val="0070C0"/>
                </a:solidFill>
                <a:cs typeface="B Nazanin" panose="00000400000000000000" pitchFamily="2" charset="-78"/>
              </a:rPr>
              <a:t>به امید دیدار</a:t>
            </a:r>
            <a:endParaRPr lang="en-US" sz="3600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2196347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70</TotalTime>
  <Words>56</Words>
  <Application>Microsoft Office PowerPoint</Application>
  <PresentationFormat>Widescreen</PresentationFormat>
  <Paragraphs>13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B Nazanin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DrShaeikhi</dc:creator>
  <cp:lastModifiedBy>DrShaeikhi</cp:lastModifiedBy>
  <cp:revision>15</cp:revision>
  <dcterms:created xsi:type="dcterms:W3CDTF">2020-05-06T09:36:59Z</dcterms:created>
  <dcterms:modified xsi:type="dcterms:W3CDTF">2020-05-07T08:43:14Z</dcterms:modified>
</cp:coreProperties>
</file>