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474" r:id="rId6"/>
    <p:sldId id="475" r:id="rId7"/>
    <p:sldId id="476" r:id="rId8"/>
    <p:sldId id="47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ششم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19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با استفاده از مفهوم چگالي توضيح دهيد كه چرا پرتغال بدون پوست در آب فرو مي رود ولي با پوست در سطح آب شناور است (توضيح كامل)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ماشين گرمايي نيوكامن را توضيح دهيد (قظعات سازنده و ساختمان ماشين و نحوه كار و كاربرد آن)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4458" y="1619794"/>
            <a:ext cx="5930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 </a:t>
            </a:r>
            <a:r>
              <a:rPr lang="fa-IR" sz="2800" dirty="0" smtClean="0">
                <a:cs typeface="B Nazanin" panose="00000400000000000000" pitchFamily="2" charset="-78"/>
              </a:rPr>
              <a:t>(افضل رسولي)</a:t>
            </a:r>
            <a:endParaRPr lang="fa-IR" sz="28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354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74320" y="3329390"/>
            <a:ext cx="8512953" cy="196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چرا در شرايط يكسان شيب نمودار هم در حالت تراكمي و هم در حالت انبساطي فرآيند بي دررو بيشتر از همدما است؟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قانون صفر ترموديناميك را توضيح دهيد و علت نام گذاري آن چه بوده است؟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1051" y="1619794"/>
            <a:ext cx="7053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جواب سوالات جلسه پنجم </a:t>
            </a:r>
            <a:r>
              <a:rPr lang="fa-IR" sz="2800" dirty="0" smtClean="0">
                <a:cs typeface="B Nazanin" panose="00000400000000000000" pitchFamily="2" charset="-78"/>
              </a:rPr>
              <a:t>به شرح زير است.</a:t>
            </a:r>
            <a:r>
              <a:rPr lang="en-US" sz="2800" dirty="0" smtClean="0">
                <a:cs typeface="B Nazanin" panose="00000400000000000000" pitchFamily="2" charset="-78"/>
              </a:rPr>
              <a:t> </a:t>
            </a:r>
            <a:r>
              <a:rPr lang="fa-IR" sz="2800" dirty="0" smtClean="0">
                <a:cs typeface="B Nazanin" panose="00000400000000000000" pitchFamily="2" charset="-78"/>
              </a:rPr>
              <a:t> </a:t>
            </a:r>
            <a:r>
              <a:rPr lang="fa-IR" sz="2800" dirty="0" smtClean="0">
                <a:cs typeface="B Nazanin" panose="00000400000000000000" pitchFamily="2" charset="-78"/>
              </a:rPr>
              <a:t>(امير ساجديان)</a:t>
            </a:r>
            <a:endParaRPr lang="fa-IR" sz="28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69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54035" y="180316"/>
            <a:ext cx="7641771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جواب سوال یک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B Nazanin" panose="00000400000000000000" pitchFamily="2" charset="-78"/>
            </a:endParaRPr>
          </a:p>
          <a:p>
            <a:pPr marL="0" marR="0" lvl="0" indent="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چون در حالت هم دما سیستم میتواند با محیط تبادل گرمایی داشته باشد و در حالت انبساط یا حالت تراکم مقداری گرما با محیط مبادله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میکند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در این صورت افت یا افزایش فشار نسبت به حالت بی دررو کمتر است و درنتیجه شیب نمودار کمتر خواد بود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B Nazanin" panose="00000400000000000000" pitchFamily="2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images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298" y="3997234"/>
            <a:ext cx="24860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781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8643" y="186975"/>
            <a:ext cx="7811589" cy="4534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  <a:spcAft>
                <a:spcPts val="800"/>
              </a:spcAft>
            </a:pP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جواب سوال دوم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200000"/>
              </a:lnSpc>
              <a:spcAft>
                <a:spcPts val="800"/>
              </a:spcAft>
            </a:pP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قانون صفرم ترمودینامیک بیان میکند که اگر دو سیستم با سیستم سومی در حال تعادل گرمایی باشند، با یکدیگر در حال تعادل اند ابتدا قانون نخست و دوم ترمودینامیک وضع شد و بعدها پی برده شد که باید به این قوانین قانون دیگری نیز افزوده شود و چون این قانون به نوعی پایهای از دو قانون پیشین بود نام آن را قانون صفرم گذاشته اند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99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2397</TotalTime>
  <Words>393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ششم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227</cp:revision>
  <dcterms:created xsi:type="dcterms:W3CDTF">2019-05-04T09:56:59Z</dcterms:created>
  <dcterms:modified xsi:type="dcterms:W3CDTF">2020-05-15T09:27:06Z</dcterms:modified>
</cp:coreProperties>
</file>