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69" y="0"/>
            <a:ext cx="4795461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8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97"/>
    </mc:Choice>
    <mc:Fallback>
      <p:transition spd="slow" advTm="79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08" y="0"/>
            <a:ext cx="4701783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09"/>
    </mc:Choice>
    <mc:Fallback>
      <p:transition spd="slow" advTm="8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13" y="0"/>
            <a:ext cx="470957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09"/>
    </mc:Choice>
    <mc:Fallback>
      <p:transition spd="slow" advTm="3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04" y="0"/>
            <a:ext cx="472499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66"/>
    </mc:Choice>
    <mc:Fallback>
      <p:transition spd="slow" advTm="8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77" y="0"/>
            <a:ext cx="482744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2"/>
    </mc:Choice>
    <mc:Fallback>
      <p:transition spd="slow" advTm="1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47" y="0"/>
            <a:ext cx="475410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64"/>
    </mc:Choice>
    <mc:Fallback>
      <p:transition spd="slow" advTm="107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76" y="0"/>
            <a:ext cx="485044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78"/>
    </mc:Choice>
    <mc:Fallback>
      <p:transition spd="slow" advTm="9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59" y="0"/>
            <a:ext cx="480668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96"/>
    </mc:Choice>
    <mc:Fallback>
      <p:transition spd="slow" advTm="9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On-screen Show (4:3)</PresentationFormat>
  <Paragraphs>0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4</cp:revision>
  <dcterms:created xsi:type="dcterms:W3CDTF">2006-08-16T00:00:00Z</dcterms:created>
  <dcterms:modified xsi:type="dcterms:W3CDTF">2020-05-19T13:46:52Z</dcterms:modified>
</cp:coreProperties>
</file>