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965" y="0"/>
            <a:ext cx="4758070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905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3041"/>
    </mc:Choice>
    <mc:Fallback>
      <p:transition spd="slow" advTm="263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733" y="0"/>
            <a:ext cx="4742533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206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169"/>
    </mc:Choice>
    <mc:Fallback>
      <p:transition spd="slow" advTm="105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070" y="0"/>
            <a:ext cx="473186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206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411"/>
    </mc:Choice>
    <mc:Fallback>
      <p:transition spd="slow" advTm="65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314" y="0"/>
            <a:ext cx="4647371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206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694"/>
    </mc:Choice>
    <mc:Fallback>
      <p:transition spd="slow" advTm="165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360" y="0"/>
            <a:ext cx="470728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206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650"/>
    </mc:Choice>
    <mc:Fallback>
      <p:transition spd="slow" advTm="33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Office PowerPoint</Application>
  <PresentationFormat>On-screen Show (4:3)</PresentationFormat>
  <Paragraphs>0</Paragraphs>
  <Slides>5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daavud</dc:creator>
  <cp:lastModifiedBy>daavud</cp:lastModifiedBy>
  <cp:revision>2</cp:revision>
  <dcterms:created xsi:type="dcterms:W3CDTF">2006-08-16T00:00:00Z</dcterms:created>
  <dcterms:modified xsi:type="dcterms:W3CDTF">2020-05-19T14:11:21Z</dcterms:modified>
</cp:coreProperties>
</file>