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57" r:id="rId4"/>
    <p:sldId id="258" r:id="rId5"/>
    <p:sldId id="259" r:id="rId6"/>
    <p:sldId id="260" r:id="rId7"/>
    <p:sldId id="261" r:id="rId8"/>
    <p:sldId id="262" r:id="rId9"/>
    <p:sldId id="263" r:id="rId10"/>
    <p:sldId id="264" r:id="rId11"/>
    <p:sldId id="265"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2" d="100"/>
          <a:sy n="92" d="100"/>
        </p:scale>
        <p:origin x="-942"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FA8219D-8DEE-4F30-8E0E-051FAE539470}" type="datetimeFigureOut">
              <a:rPr lang="en-US" smtClean="0"/>
              <a:t>2020-05-16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02FAFC-D5C4-43A8-8336-5ECECFBD86B4}" type="slidenum">
              <a:rPr lang="en-US" smtClean="0"/>
              <a:t>‹#›</a:t>
            </a:fld>
            <a:endParaRPr lang="en-US"/>
          </a:p>
        </p:txBody>
      </p:sp>
    </p:spTree>
    <p:extLst>
      <p:ext uri="{BB962C8B-B14F-4D97-AF65-F5344CB8AC3E}">
        <p14:creationId xmlns:p14="http://schemas.microsoft.com/office/powerpoint/2010/main" val="36707738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A8219D-8DEE-4F30-8E0E-051FAE539470}" type="datetimeFigureOut">
              <a:rPr lang="en-US" smtClean="0"/>
              <a:t>2020-05-16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02FAFC-D5C4-43A8-8336-5ECECFBD86B4}" type="slidenum">
              <a:rPr lang="en-US" smtClean="0"/>
              <a:t>‹#›</a:t>
            </a:fld>
            <a:endParaRPr lang="en-US"/>
          </a:p>
        </p:txBody>
      </p:sp>
    </p:spTree>
    <p:extLst>
      <p:ext uri="{BB962C8B-B14F-4D97-AF65-F5344CB8AC3E}">
        <p14:creationId xmlns:p14="http://schemas.microsoft.com/office/powerpoint/2010/main" val="33464199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A8219D-8DEE-4F30-8E0E-051FAE539470}" type="datetimeFigureOut">
              <a:rPr lang="en-US" smtClean="0"/>
              <a:t>2020-05-16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02FAFC-D5C4-43A8-8336-5ECECFBD86B4}" type="slidenum">
              <a:rPr lang="en-US" smtClean="0"/>
              <a:t>‹#›</a:t>
            </a:fld>
            <a:endParaRPr lang="en-US"/>
          </a:p>
        </p:txBody>
      </p:sp>
    </p:spTree>
    <p:extLst>
      <p:ext uri="{BB962C8B-B14F-4D97-AF65-F5344CB8AC3E}">
        <p14:creationId xmlns:p14="http://schemas.microsoft.com/office/powerpoint/2010/main" val="35152634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A8219D-8DEE-4F30-8E0E-051FAE539470}" type="datetimeFigureOut">
              <a:rPr lang="en-US" smtClean="0"/>
              <a:t>2020-05-16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02FAFC-D5C4-43A8-8336-5ECECFBD86B4}" type="slidenum">
              <a:rPr lang="en-US" smtClean="0"/>
              <a:t>‹#›</a:t>
            </a:fld>
            <a:endParaRPr lang="en-US"/>
          </a:p>
        </p:txBody>
      </p:sp>
    </p:spTree>
    <p:extLst>
      <p:ext uri="{BB962C8B-B14F-4D97-AF65-F5344CB8AC3E}">
        <p14:creationId xmlns:p14="http://schemas.microsoft.com/office/powerpoint/2010/main" val="5426373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FA8219D-8DEE-4F30-8E0E-051FAE539470}" type="datetimeFigureOut">
              <a:rPr lang="en-US" smtClean="0"/>
              <a:t>2020-05-16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02FAFC-D5C4-43A8-8336-5ECECFBD86B4}" type="slidenum">
              <a:rPr lang="en-US" smtClean="0"/>
              <a:t>‹#›</a:t>
            </a:fld>
            <a:endParaRPr lang="en-US"/>
          </a:p>
        </p:txBody>
      </p:sp>
    </p:spTree>
    <p:extLst>
      <p:ext uri="{BB962C8B-B14F-4D97-AF65-F5344CB8AC3E}">
        <p14:creationId xmlns:p14="http://schemas.microsoft.com/office/powerpoint/2010/main" val="35007344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FA8219D-8DEE-4F30-8E0E-051FAE539470}" type="datetimeFigureOut">
              <a:rPr lang="en-US" smtClean="0"/>
              <a:t>2020-05-16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02FAFC-D5C4-43A8-8336-5ECECFBD86B4}" type="slidenum">
              <a:rPr lang="en-US" smtClean="0"/>
              <a:t>‹#›</a:t>
            </a:fld>
            <a:endParaRPr lang="en-US"/>
          </a:p>
        </p:txBody>
      </p:sp>
    </p:spTree>
    <p:extLst>
      <p:ext uri="{BB962C8B-B14F-4D97-AF65-F5344CB8AC3E}">
        <p14:creationId xmlns:p14="http://schemas.microsoft.com/office/powerpoint/2010/main" val="12643915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FA8219D-8DEE-4F30-8E0E-051FAE539470}" type="datetimeFigureOut">
              <a:rPr lang="en-US" smtClean="0"/>
              <a:t>2020-05-16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802FAFC-D5C4-43A8-8336-5ECECFBD86B4}" type="slidenum">
              <a:rPr lang="en-US" smtClean="0"/>
              <a:t>‹#›</a:t>
            </a:fld>
            <a:endParaRPr lang="en-US"/>
          </a:p>
        </p:txBody>
      </p:sp>
    </p:spTree>
    <p:extLst>
      <p:ext uri="{BB962C8B-B14F-4D97-AF65-F5344CB8AC3E}">
        <p14:creationId xmlns:p14="http://schemas.microsoft.com/office/powerpoint/2010/main" val="2007766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FA8219D-8DEE-4F30-8E0E-051FAE539470}" type="datetimeFigureOut">
              <a:rPr lang="en-US" smtClean="0"/>
              <a:t>2020-05-16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802FAFC-D5C4-43A8-8336-5ECECFBD86B4}" type="slidenum">
              <a:rPr lang="en-US" smtClean="0"/>
              <a:t>‹#›</a:t>
            </a:fld>
            <a:endParaRPr lang="en-US"/>
          </a:p>
        </p:txBody>
      </p:sp>
    </p:spTree>
    <p:extLst>
      <p:ext uri="{BB962C8B-B14F-4D97-AF65-F5344CB8AC3E}">
        <p14:creationId xmlns:p14="http://schemas.microsoft.com/office/powerpoint/2010/main" val="24243928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A8219D-8DEE-4F30-8E0E-051FAE539470}" type="datetimeFigureOut">
              <a:rPr lang="en-US" smtClean="0"/>
              <a:t>2020-05-16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802FAFC-D5C4-43A8-8336-5ECECFBD86B4}" type="slidenum">
              <a:rPr lang="en-US" smtClean="0"/>
              <a:t>‹#›</a:t>
            </a:fld>
            <a:endParaRPr lang="en-US"/>
          </a:p>
        </p:txBody>
      </p:sp>
    </p:spTree>
    <p:extLst>
      <p:ext uri="{BB962C8B-B14F-4D97-AF65-F5344CB8AC3E}">
        <p14:creationId xmlns:p14="http://schemas.microsoft.com/office/powerpoint/2010/main" val="8922206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A8219D-8DEE-4F30-8E0E-051FAE539470}" type="datetimeFigureOut">
              <a:rPr lang="en-US" smtClean="0"/>
              <a:t>2020-05-16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02FAFC-D5C4-43A8-8336-5ECECFBD86B4}" type="slidenum">
              <a:rPr lang="en-US" smtClean="0"/>
              <a:t>‹#›</a:t>
            </a:fld>
            <a:endParaRPr lang="en-US"/>
          </a:p>
        </p:txBody>
      </p:sp>
    </p:spTree>
    <p:extLst>
      <p:ext uri="{BB962C8B-B14F-4D97-AF65-F5344CB8AC3E}">
        <p14:creationId xmlns:p14="http://schemas.microsoft.com/office/powerpoint/2010/main" val="3598028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A8219D-8DEE-4F30-8E0E-051FAE539470}" type="datetimeFigureOut">
              <a:rPr lang="en-US" smtClean="0"/>
              <a:t>2020-05-16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02FAFC-D5C4-43A8-8336-5ECECFBD86B4}" type="slidenum">
              <a:rPr lang="en-US" smtClean="0"/>
              <a:t>‹#›</a:t>
            </a:fld>
            <a:endParaRPr lang="en-US"/>
          </a:p>
        </p:txBody>
      </p:sp>
    </p:spTree>
    <p:extLst>
      <p:ext uri="{BB962C8B-B14F-4D97-AF65-F5344CB8AC3E}">
        <p14:creationId xmlns:p14="http://schemas.microsoft.com/office/powerpoint/2010/main" val="31432491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A8219D-8DEE-4F30-8E0E-051FAE539470}" type="datetimeFigureOut">
              <a:rPr lang="en-US" smtClean="0"/>
              <a:t>2020-05-16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02FAFC-D5C4-43A8-8336-5ECECFBD86B4}" type="slidenum">
              <a:rPr lang="en-US" smtClean="0"/>
              <a:t>‹#›</a:t>
            </a:fld>
            <a:endParaRPr lang="en-US"/>
          </a:p>
        </p:txBody>
      </p:sp>
    </p:spTree>
    <p:extLst>
      <p:ext uri="{BB962C8B-B14F-4D97-AF65-F5344CB8AC3E}">
        <p14:creationId xmlns:p14="http://schemas.microsoft.com/office/powerpoint/2010/main" val="38958011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 Id="rId5" Type="http://schemas.openxmlformats.org/officeDocument/2006/relationships/image" Target="../media/image21.png"/><Relationship Id="rId4" Type="http://schemas.openxmlformats.org/officeDocument/2006/relationships/image" Target="../media/image20.png"/></Relationships>
</file>

<file path=ppt/slides/_rels/slide11.xml.rels><?xml version="1.0" encoding="UTF-8" standalone="yes"?>
<Relationships xmlns="http://schemas.openxmlformats.org/package/2006/relationships"><Relationship Id="rId8" Type="http://schemas.openxmlformats.org/officeDocument/2006/relationships/image" Target="../media/image28.png"/><Relationship Id="rId3" Type="http://schemas.openxmlformats.org/officeDocument/2006/relationships/image" Target="../media/image23.png"/><Relationship Id="rId7" Type="http://schemas.openxmlformats.org/officeDocument/2006/relationships/image" Target="../media/image27.png"/><Relationship Id="rId2" Type="http://schemas.openxmlformats.org/officeDocument/2006/relationships/image" Target="../media/image22.png"/><Relationship Id="rId1" Type="http://schemas.openxmlformats.org/officeDocument/2006/relationships/slideLayout" Target="../slideLayouts/slideLayout2.xml"/><Relationship Id="rId6" Type="http://schemas.openxmlformats.org/officeDocument/2006/relationships/image" Target="../media/image26.png"/><Relationship Id="rId5" Type="http://schemas.openxmlformats.org/officeDocument/2006/relationships/image" Target="../media/image25.png"/><Relationship Id="rId4" Type="http://schemas.openxmlformats.org/officeDocument/2006/relationships/image" Target="../media/image24.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جنبه های کوانتومی تابش الکترومغناطیسی 2</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9747274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609600"/>
            <a:ext cx="4572000" cy="1285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21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19400" y="2362200"/>
            <a:ext cx="34290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22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86150" y="3429000"/>
            <a:ext cx="20002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221"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28800" y="4038600"/>
            <a:ext cx="5105400" cy="28090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773588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52600" y="1600200"/>
            <a:ext cx="25908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4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81200" y="2362200"/>
            <a:ext cx="914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44"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00200" y="3105150"/>
            <a:ext cx="2133600" cy="552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45"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81200" y="3962400"/>
            <a:ext cx="18288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46"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85950" y="4953000"/>
            <a:ext cx="260985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47"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978545" y="5100205"/>
            <a:ext cx="888855" cy="3861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48"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248400" y="5097607"/>
            <a:ext cx="1295400" cy="4649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150536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3200" dirty="0" smtClean="0"/>
              <a:t>پدیده فوتوالکتریک با الکترون آزاد امکان پذیر </a:t>
            </a:r>
            <a:r>
              <a:rPr lang="fa-IR" sz="3100" dirty="0" smtClean="0"/>
              <a:t>نمیباشد</a:t>
            </a:r>
            <a:r>
              <a:rPr lang="fa-IR" dirty="0" smtClean="0"/>
              <a:t>.</a:t>
            </a:r>
            <a:endParaRPr lang="en-US" dirty="0"/>
          </a:p>
        </p:txBody>
      </p:sp>
      <p:sp>
        <p:nvSpPr>
          <p:cNvPr id="3" name="Content Placeholder 2"/>
          <p:cNvSpPr>
            <a:spLocks noGrp="1"/>
          </p:cNvSpPr>
          <p:nvPr>
            <p:ph idx="1"/>
          </p:nvPr>
        </p:nvSpPr>
        <p:spPr/>
        <p:txBody>
          <a:bodyPr/>
          <a:lstStyle/>
          <a:p>
            <a:endParaRPr lang="fa-IR" dirty="0" smtClean="0"/>
          </a:p>
          <a:p>
            <a:endParaRPr lang="fa-IR" dirty="0"/>
          </a:p>
          <a:p>
            <a:endParaRPr lang="fa-IR" dirty="0" smtClean="0"/>
          </a:p>
          <a:p>
            <a:endParaRPr lang="fa-IR" dirty="0"/>
          </a:p>
          <a:p>
            <a:pPr algn="r" rtl="1"/>
            <a:r>
              <a:rPr lang="fa-IR" smtClean="0"/>
              <a:t>تنها راه حل فوق زمانی است که جرم سکون برابر صفر باشد و میدانیم که هیچ ذره ای با جرم سکون صفر امکان ندارد</a:t>
            </a:r>
            <a:endParaRPr lang="en-US" dirty="0"/>
          </a:p>
        </p:txBody>
      </p:sp>
      <p:pic>
        <p:nvPicPr>
          <p:cNvPr id="112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71800" y="1828800"/>
            <a:ext cx="14478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26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71800" y="2667000"/>
            <a:ext cx="19050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909002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57845" y="1447800"/>
            <a:ext cx="4562475" cy="5343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899886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تولید پرتو ایکس و تابش ترمزی</a:t>
            </a:r>
            <a:endParaRPr lang="en-US" dirty="0"/>
          </a:p>
        </p:txBody>
      </p:sp>
      <p:sp>
        <p:nvSpPr>
          <p:cNvPr id="3" name="Content Placeholder 2"/>
          <p:cNvSpPr>
            <a:spLocks noGrp="1"/>
          </p:cNvSpPr>
          <p:nvPr>
            <p:ph idx="1"/>
          </p:nvPr>
        </p:nvSpPr>
        <p:spPr/>
        <p:txBody>
          <a:bodyPr/>
          <a:lstStyle/>
          <a:p>
            <a:pPr algn="r" rtl="1"/>
            <a:r>
              <a:rPr lang="fa-IR" dirty="0" smtClean="0"/>
              <a:t>الکترون سریع به هنگام نزدیک شدن به یک هسته سنگین مثبت از کنار آن منحرف می شودو شتاب میگیرد. در اثر این فرایند یک فوتون تولید می شود</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1475" y="3714750"/>
            <a:ext cx="2305050" cy="3143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95800" y="4114800"/>
            <a:ext cx="1628775"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704117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lgn="r" rtl="1"/>
            <a:r>
              <a:rPr lang="fa-IR" dirty="0" smtClean="0"/>
              <a:t>در تولید پرتو ایکس از پدیده تابش ترمزی استفاده می شود.</a:t>
            </a:r>
          </a:p>
          <a:p>
            <a:pPr marL="0" indent="0" algn="r" rtl="1">
              <a:buNone/>
            </a:pPr>
            <a:endParaRPr lang="fa-IR" dirty="0"/>
          </a:p>
          <a:p>
            <a:pPr marL="0" indent="0" algn="r" rtl="1">
              <a:buNone/>
            </a:pPr>
            <a:endParaRPr lang="en-US"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5000" y="2971800"/>
            <a:ext cx="5105400" cy="2962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799751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r" rtl="1"/>
            <a:r>
              <a:rPr lang="fa-IR" dirty="0" smtClean="0"/>
              <a:t>جریان الکتریکی به هنگام عبور از رشته فلزی باعث گرم شدن آن شده است که همان کاتود سیستم است. الکترونهای موجود درکاتود رشته ای انرژی جنبشی کافی به دست می آورند تا از سطح کاتود کنده بشوند.</a:t>
            </a:r>
          </a:p>
          <a:p>
            <a:pPr algn="r" rtl="1"/>
            <a:r>
              <a:rPr lang="fa-IR" dirty="0" smtClean="0"/>
              <a:t>الکترون های کنده شده توسط اختلاف پتانسیل اعمال شده به طرف آنود حرکت میکنند. در همین حین انرژی جنبشی به دست می آورند.</a:t>
            </a:r>
            <a:endParaRPr lang="en-US"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1400" y="5334000"/>
            <a:ext cx="15240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004343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r" rtl="1"/>
            <a:r>
              <a:rPr lang="fa-IR" dirty="0" smtClean="0"/>
              <a:t>الکترون ها در برخورد به آنود به انرژی خود را از دست می دهند و پرتو ترمزی تولید میشود.</a:t>
            </a:r>
          </a:p>
          <a:p>
            <a:pPr algn="r" rtl="1"/>
            <a:r>
              <a:rPr lang="fa-IR" dirty="0" smtClean="0"/>
              <a:t>در پرتو ترمزی فوتونها با بیشترین انرژی وقتی تولید می شوند که اللکترونها در برخورد به آنود به خال سکون در آیند.</a:t>
            </a:r>
          </a:p>
          <a:p>
            <a:pPr algn="r" rtl="1"/>
            <a:endParaRPr lang="en-US"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4600" y="4267200"/>
            <a:ext cx="11430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4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19600" y="4395787"/>
            <a:ext cx="990600" cy="481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4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29000" y="5181600"/>
            <a:ext cx="19812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49"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45426" y="5943600"/>
            <a:ext cx="2621973"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269062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38350" y="1981200"/>
            <a:ext cx="5276850" cy="4400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817311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fa-IR" dirty="0" smtClean="0"/>
              <a:t>اثر کامپتون</a:t>
            </a:r>
            <a:endParaRPr lang="en-US" dirty="0"/>
          </a:p>
        </p:txBody>
      </p:sp>
      <p:sp>
        <p:nvSpPr>
          <p:cNvPr id="3" name="Content Placeholder 2"/>
          <p:cNvSpPr>
            <a:spLocks noGrp="1"/>
          </p:cNvSpPr>
          <p:nvPr>
            <p:ph idx="1"/>
          </p:nvPr>
        </p:nvSpPr>
        <p:spPr/>
        <p:txBody>
          <a:bodyPr/>
          <a:lstStyle/>
          <a:p>
            <a:pPr algn="r" rtl="1"/>
            <a:r>
              <a:rPr lang="fa-IR" dirty="0" smtClean="0"/>
              <a:t>الکترون ساکن و</a:t>
            </a:r>
          </a:p>
          <a:p>
            <a:pPr algn="r" rtl="1"/>
            <a:r>
              <a:rPr lang="fa-IR" dirty="0" smtClean="0"/>
              <a:t>آزاد است.</a:t>
            </a:r>
            <a:endParaRPr lang="en-US" dirty="0"/>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6136"/>
            <a:ext cx="2819400" cy="624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9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86200" y="1676400"/>
            <a:ext cx="1895475" cy="32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96"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38524" y="2362200"/>
            <a:ext cx="2790825" cy="409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97"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19448" y="2941927"/>
            <a:ext cx="3257551" cy="5632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98"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19400" y="4038600"/>
            <a:ext cx="615315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29681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1258</TotalTime>
  <Words>201</Words>
  <Application>Microsoft Office PowerPoint</Application>
  <PresentationFormat>On-screen Show (4:3)</PresentationFormat>
  <Paragraphs>17</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جنبه های کوانتومی تابش الکترومغناطیسی 2</vt:lpstr>
      <vt:lpstr>پدیده فوتوالکتریک با الکترون آزاد امکان پذیر نمیباشد.</vt:lpstr>
      <vt:lpstr>PowerPoint Presentation</vt:lpstr>
      <vt:lpstr>تولید پرتو ایکس و تابش ترمزی</vt:lpstr>
      <vt:lpstr>PowerPoint Presentation</vt:lpstr>
      <vt:lpstr>PowerPoint Presentation</vt:lpstr>
      <vt:lpstr>PowerPoint Presentation</vt:lpstr>
      <vt:lpstr>PowerPoint Presentation</vt:lpstr>
      <vt:lpstr>اثر کامپتون</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12</cp:revision>
  <dcterms:created xsi:type="dcterms:W3CDTF">2020-05-16T10:12:48Z</dcterms:created>
  <dcterms:modified xsi:type="dcterms:W3CDTF">2020-05-17T07:11:07Z</dcterms:modified>
</cp:coreProperties>
</file>