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6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4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7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075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7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5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3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2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0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53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7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59290-BD5D-4B01-BE85-B4CFBC15827D}" type="datetimeFigureOut">
              <a:rPr lang="en-US" smtClean="0"/>
              <a:t>2020-05-23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CE951-D2EB-420A-A16D-B04A94F1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1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تولید و نابودی زوج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8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dirty="0" smtClean="0"/>
              <a:t>اصل مکملی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جنبه ها </a:t>
            </a:r>
            <a:r>
              <a:rPr lang="fa-IR" smtClean="0"/>
              <a:t>ی </a:t>
            </a:r>
            <a:r>
              <a:rPr lang="fa-IR" smtClean="0"/>
              <a:t>موجی </a:t>
            </a:r>
            <a:r>
              <a:rPr lang="fa-IR" dirty="0" smtClean="0"/>
              <a:t>و ذره </a:t>
            </a:r>
            <a:r>
              <a:rPr lang="fa-IR" smtClean="0"/>
              <a:t>ای </a:t>
            </a:r>
            <a:r>
              <a:rPr lang="fa-IR" smtClean="0"/>
              <a:t>خصوصیات </a:t>
            </a:r>
            <a:r>
              <a:rPr lang="fa-IR" dirty="0" smtClean="0"/>
              <a:t>ذاتی تابش الکترومغناطیسی هستند و باید هر دو جنبه را پذیرفت و این دو مکمل همدیگر هستند اما نمیتوان آن ها را همزمان به کار بردارد.</a:t>
            </a:r>
          </a:p>
          <a:p>
            <a:pPr algn="r" rtl="1"/>
            <a:endParaRPr lang="fa-IR" dirty="0"/>
          </a:p>
          <a:p>
            <a:pPr algn="r" rtl="1"/>
            <a:endParaRPr lang="fa-IR" dirty="0" smtClean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56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تولید زوج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در این پدیده فوتون با بار الکتریکی صفر به دوذره با بارهای الکتریکی مخالف تبدیل می شود. این دوذره الکترون و پوزیترون </a:t>
            </a:r>
            <a:r>
              <a:rPr lang="fa-IR" dirty="0" smtClean="0"/>
              <a:t>می باشند. </a:t>
            </a:r>
            <a:r>
              <a:rPr lang="fa-IR" dirty="0" smtClean="0"/>
              <a:t>پوزیترون ذره ای همانند الکترون است منتها با بار مخالف و آن را پادذره الکترون مینامند.</a:t>
            </a:r>
          </a:p>
          <a:p>
            <a:pPr algn="r" rtl="1"/>
            <a:r>
              <a:rPr lang="fa-IR" dirty="0" smtClean="0"/>
              <a:t>کمترین انرژی لازم برای تولید زوج الکترون-پوزیترون عبارتست از </a:t>
            </a:r>
            <a:endParaRPr lang="fa-IR" dirty="0" smtClean="0"/>
          </a:p>
          <a:p>
            <a:pPr algn="r" rtl="1"/>
            <a:endParaRPr lang="fa-IR" dirty="0"/>
          </a:p>
          <a:p>
            <a:pPr algn="r" rtl="1"/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105400"/>
            <a:ext cx="1676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944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انرژی آستانه تولید زوج عبارت خواهد بود از </a:t>
            </a:r>
            <a:r>
              <a:rPr lang="en-US" dirty="0" smtClean="0"/>
              <a:t>MeV</a:t>
            </a:r>
            <a:r>
              <a:rPr lang="fa-IR" dirty="0" smtClean="0"/>
              <a:t>1.02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با استفاده از رابطه بین انرژی فوتون و طول موج، طول موج مربوط به انرژی بالا  </a:t>
            </a:r>
            <a:r>
              <a:rPr lang="en-US" dirty="0" smtClean="0"/>
              <a:t>Å</a:t>
            </a:r>
            <a:r>
              <a:rPr lang="fa-IR" dirty="0" smtClean="0"/>
              <a:t>0.012 خواهدبود. این فوتونها در محدوده پرتوهای گاما و یا ایکس می باشد.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6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اگر انرژی بیشتر از </a:t>
            </a:r>
            <a:r>
              <a:rPr lang="fa-IR" dirty="0" smtClean="0"/>
              <a:t>انرژی </a:t>
            </a:r>
            <a:r>
              <a:rPr lang="fa-IR" dirty="0" smtClean="0"/>
              <a:t>آستانه باشد، خواهیم داشت</a:t>
            </a:r>
          </a:p>
          <a:p>
            <a:pPr algn="r" rtl="1"/>
            <a:endParaRPr lang="fa-IR" dirty="0"/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4" y="3186113"/>
            <a:ext cx="5114925" cy="70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296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تولید زوج نمی تواند در فضای تهی رخ دهد. چرا که قوانین بقای انرژی و اندازه حرکت به طور همزمان نمیتوانند ارضا شوندمگر اینکه فوتون در نزدیکی ذره سنگینی ماند یک هسته سنگین اتفاق بیفتد.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45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220" y="838200"/>
            <a:ext cx="4895850" cy="584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608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اگر ناظر در مرکز جرم زوج باشد در اینصورت اندازه حرکت سیستم صفر است در حالیکه اندازه حرکت فوتون غیر صفر هست و این قانون بقا اندازه حرکت را نقض می کند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76600"/>
            <a:ext cx="2305050" cy="354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61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نابودی زوج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24000"/>
            <a:ext cx="22479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43213"/>
            <a:ext cx="26479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191000"/>
            <a:ext cx="15144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649" y="3652837"/>
            <a:ext cx="10191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4" y="3324225"/>
            <a:ext cx="1228725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358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 جنبه های موجی ذرات مادی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رابطه دوبروی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1371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600200"/>
            <a:ext cx="12382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1" y="3554557"/>
            <a:ext cx="5972175" cy="328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186" y="4124325"/>
            <a:ext cx="3124200" cy="2716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81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227</Words>
  <Application>Microsoft Office PowerPoint</Application>
  <PresentationFormat>On-screen Show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تولید و نابودی زوج</vt:lpstr>
      <vt:lpstr>تولید زوج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جنبه های موجی ذرات مادی</vt:lpstr>
      <vt:lpstr>اصل مکملی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تولید و نابودی زوج</dc:title>
  <dc:creator>admin</dc:creator>
  <cp:lastModifiedBy>admin</cp:lastModifiedBy>
  <cp:revision>17</cp:revision>
  <dcterms:created xsi:type="dcterms:W3CDTF">2020-05-22T13:19:35Z</dcterms:created>
  <dcterms:modified xsi:type="dcterms:W3CDTF">2020-05-23T18:43:23Z</dcterms:modified>
</cp:coreProperties>
</file>