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7" r:id="rId4"/>
    <p:sldId id="258" r:id="rId5"/>
    <p:sldId id="259" r:id="rId6"/>
    <p:sldId id="260" r:id="rId7"/>
    <p:sldId id="261" r:id="rId8"/>
    <p:sldId id="262" r:id="rId9"/>
    <p:sldId id="263" r:id="rId10"/>
    <p:sldId id="264" r:id="rId11"/>
    <p:sldId id="26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942"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A8219D-8DEE-4F30-8E0E-051FAE539470}" type="datetimeFigureOut">
              <a:rPr lang="en-US" smtClean="0"/>
              <a:t>2020-05-27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3670773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8219D-8DEE-4F30-8E0E-051FAE539470}" type="datetimeFigureOut">
              <a:rPr lang="en-US" smtClean="0"/>
              <a:t>2020-05-27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3346419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8219D-8DEE-4F30-8E0E-051FAE539470}" type="datetimeFigureOut">
              <a:rPr lang="en-US" smtClean="0"/>
              <a:t>2020-05-27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351526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8219D-8DEE-4F30-8E0E-051FAE539470}" type="datetimeFigureOut">
              <a:rPr lang="en-US" smtClean="0"/>
              <a:t>2020-05-27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542637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A8219D-8DEE-4F30-8E0E-051FAE539470}" type="datetimeFigureOut">
              <a:rPr lang="en-US" smtClean="0"/>
              <a:t>2020-05-27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350073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A8219D-8DEE-4F30-8E0E-051FAE539470}" type="datetimeFigureOut">
              <a:rPr lang="en-US" smtClean="0"/>
              <a:t>2020-05-27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126439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A8219D-8DEE-4F30-8E0E-051FAE539470}" type="datetimeFigureOut">
              <a:rPr lang="en-US" smtClean="0"/>
              <a:t>2020-05-27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200776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A8219D-8DEE-4F30-8E0E-051FAE539470}" type="datetimeFigureOut">
              <a:rPr lang="en-US" smtClean="0"/>
              <a:t>2020-05-27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242439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8219D-8DEE-4F30-8E0E-051FAE539470}" type="datetimeFigureOut">
              <a:rPr lang="en-US" smtClean="0"/>
              <a:t>2020-05-27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89222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8219D-8DEE-4F30-8E0E-051FAE539470}" type="datetimeFigureOut">
              <a:rPr lang="en-US" smtClean="0"/>
              <a:t>2020-05-27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3598028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8219D-8DEE-4F30-8E0E-051FAE539470}" type="datetimeFigureOut">
              <a:rPr lang="en-US" smtClean="0"/>
              <a:t>2020-05-27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2FAFC-D5C4-43A8-8336-5ECECFBD86B4}" type="slidenum">
              <a:rPr lang="en-US" smtClean="0"/>
              <a:t>‹#›</a:t>
            </a:fld>
            <a:endParaRPr lang="en-US"/>
          </a:p>
        </p:txBody>
      </p:sp>
    </p:spTree>
    <p:extLst>
      <p:ext uri="{BB962C8B-B14F-4D97-AF65-F5344CB8AC3E}">
        <p14:creationId xmlns:p14="http://schemas.microsoft.com/office/powerpoint/2010/main" val="314324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8219D-8DEE-4F30-8E0E-051FAE539470}" type="datetimeFigureOut">
              <a:rPr lang="en-US" smtClean="0"/>
              <a:t>2020-05-27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2FAFC-D5C4-43A8-8336-5ECECFBD86B4}" type="slidenum">
              <a:rPr lang="en-US" smtClean="0"/>
              <a:t>‹#›</a:t>
            </a:fld>
            <a:endParaRPr lang="en-US"/>
          </a:p>
        </p:txBody>
      </p:sp>
    </p:spTree>
    <p:extLst>
      <p:ext uri="{BB962C8B-B14F-4D97-AF65-F5344CB8AC3E}">
        <p14:creationId xmlns:p14="http://schemas.microsoft.com/office/powerpoint/2010/main" val="3895801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5.png"/><Relationship Id="rId11" Type="http://schemas.openxmlformats.org/officeDocument/2006/relationships/image" Target="../media/image1.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جنبه های کوانتومی تابش الکترومغناطیسی 2</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4727481"/>
      </p:ext>
    </p:extLst>
  </p:cSld>
  <p:clrMapOvr>
    <a:masterClrMapping/>
  </p:clrMapOvr>
  <mc:AlternateContent xmlns:mc="http://schemas.openxmlformats.org/markup-compatibility/2006">
    <mc:Choice xmlns:p14="http://schemas.microsoft.com/office/powerpoint/2010/main" Requires="p14">
      <p:transition spd="slow" p14:dur="2000" advTm="9833"/>
    </mc:Choice>
    <mc:Fallback>
      <p:transition spd="slow" advTm="9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609600"/>
            <a:ext cx="4572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362200"/>
            <a:ext cx="3429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50" y="3429000"/>
            <a:ext cx="200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038600"/>
            <a:ext cx="5105400" cy="280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7358880"/>
      </p:ext>
    </p:extLst>
  </p:cSld>
  <p:clrMapOvr>
    <a:masterClrMapping/>
  </p:clrMapOvr>
  <mc:AlternateContent xmlns:mc="http://schemas.openxmlformats.org/markup-compatibility/2006">
    <mc:Choice xmlns:p14="http://schemas.microsoft.com/office/powerpoint/2010/main" Requires="p14">
      <p:transition spd="slow" p14:dur="2000" advTm="113066"/>
    </mc:Choice>
    <mc:Fallback>
      <p:transition spd="slow" advTm="11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00200"/>
            <a:ext cx="2590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362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105150"/>
            <a:ext cx="2133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962400"/>
            <a:ext cx="1828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5950" y="4953000"/>
            <a:ext cx="26098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8545" y="5100205"/>
            <a:ext cx="888855" cy="38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5097607"/>
            <a:ext cx="1295400" cy="46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5053638"/>
      </p:ext>
    </p:extLst>
  </p:cSld>
  <p:clrMapOvr>
    <a:masterClrMapping/>
  </p:clrMapOvr>
  <mc:AlternateContent xmlns:mc="http://schemas.openxmlformats.org/markup-compatibility/2006">
    <mc:Choice xmlns:p14="http://schemas.microsoft.com/office/powerpoint/2010/main" Requires="p14">
      <p:transition spd="slow" p14:dur="2000" advTm="39936"/>
    </mc:Choice>
    <mc:Fallback>
      <p:transition spd="slow" advTm="3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dirty="0" smtClean="0"/>
              <a:t>پدیده فوتوالکتریک با الکترون آزاد امکان پذیر </a:t>
            </a:r>
            <a:r>
              <a:rPr lang="fa-IR" sz="3100" dirty="0" smtClean="0"/>
              <a:t>نمیباشد</a:t>
            </a:r>
            <a:r>
              <a:rPr lang="fa-IR" dirty="0" smtClean="0"/>
              <a:t>.</a:t>
            </a:r>
            <a:endParaRPr lang="en-US" dirty="0"/>
          </a:p>
        </p:txBody>
      </p:sp>
      <p:sp>
        <p:nvSpPr>
          <p:cNvPr id="3" name="Content Placeholder 2"/>
          <p:cNvSpPr>
            <a:spLocks noGrp="1"/>
          </p:cNvSpPr>
          <p:nvPr>
            <p:ph idx="1"/>
          </p:nvPr>
        </p:nvSpPr>
        <p:spPr/>
        <p:txBody>
          <a:bodyPr/>
          <a:lstStyle/>
          <a:p>
            <a:endParaRPr lang="fa-IR" dirty="0" smtClean="0"/>
          </a:p>
          <a:p>
            <a:endParaRPr lang="fa-IR" dirty="0"/>
          </a:p>
          <a:p>
            <a:endParaRPr lang="fa-IR" dirty="0" smtClean="0"/>
          </a:p>
          <a:p>
            <a:endParaRPr lang="fa-IR" dirty="0"/>
          </a:p>
          <a:p>
            <a:pPr algn="r" rtl="1"/>
            <a:r>
              <a:rPr lang="fa-IR" smtClean="0"/>
              <a:t>تنها راه حل فوق زمانی است که جرم سکون برابر صفر باشد و میدانیم که هیچ ذره ای با جرم سکون صفر امکان ندارد</a:t>
            </a:r>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828800"/>
            <a:ext cx="1447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667000"/>
            <a:ext cx="190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0900243"/>
      </p:ext>
    </p:extLst>
  </p:cSld>
  <p:clrMapOvr>
    <a:masterClrMapping/>
  </p:clrMapOvr>
  <mc:AlternateContent xmlns:mc="http://schemas.openxmlformats.org/markup-compatibility/2006">
    <mc:Choice xmlns:p14="http://schemas.microsoft.com/office/powerpoint/2010/main" Requires="p14">
      <p:transition spd="slow" p14:dur="2000" advTm="123736"/>
    </mc:Choice>
    <mc:Fallback>
      <p:transition spd="slow" advTm="12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845" y="1447800"/>
            <a:ext cx="45624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9988680"/>
      </p:ext>
    </p:extLst>
  </p:cSld>
  <p:clrMapOvr>
    <a:masterClrMapping/>
  </p:clrMapOvr>
  <mc:AlternateContent xmlns:mc="http://schemas.openxmlformats.org/markup-compatibility/2006">
    <mc:Choice xmlns:p14="http://schemas.microsoft.com/office/powerpoint/2010/main" Requires="p14">
      <p:transition spd="slow" p14:dur="2000" advTm="108021"/>
    </mc:Choice>
    <mc:Fallback>
      <p:transition spd="slow" advTm="10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تولید پرتو ایکس و تابش ترمزی</a:t>
            </a:r>
            <a:endParaRPr lang="en-US" dirty="0"/>
          </a:p>
        </p:txBody>
      </p:sp>
      <p:sp>
        <p:nvSpPr>
          <p:cNvPr id="3" name="Content Placeholder 2"/>
          <p:cNvSpPr>
            <a:spLocks noGrp="1"/>
          </p:cNvSpPr>
          <p:nvPr>
            <p:ph idx="1"/>
          </p:nvPr>
        </p:nvSpPr>
        <p:spPr/>
        <p:txBody>
          <a:bodyPr/>
          <a:lstStyle/>
          <a:p>
            <a:pPr algn="r" rtl="1"/>
            <a:r>
              <a:rPr lang="fa-IR" dirty="0" smtClean="0"/>
              <a:t>الکترون سریع به هنگام نزدیک شدن به یک هسته سنگین مثبت از کنار آن منحرف می شودو شتاب میگیرد. در اثر این فرایند یک فوتون تولید می شود</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3714750"/>
            <a:ext cx="230505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114800"/>
            <a:ext cx="16287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0411763"/>
      </p:ext>
    </p:extLst>
  </p:cSld>
  <p:clrMapOvr>
    <a:masterClrMapping/>
  </p:clrMapOvr>
  <mc:AlternateContent xmlns:mc="http://schemas.openxmlformats.org/markup-compatibility/2006">
    <mc:Choice xmlns:p14="http://schemas.microsoft.com/office/powerpoint/2010/main" Requires="p14">
      <p:transition spd="slow" p14:dur="2000" advTm="50245"/>
    </mc:Choice>
    <mc:Fallback>
      <p:transition spd="slow" advTm="50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rtl="1"/>
            <a:r>
              <a:rPr lang="fa-IR" dirty="0" smtClean="0"/>
              <a:t>در تولید پرتو ایکس از پدیده تابش ترمزی استفاده می شود.</a:t>
            </a:r>
          </a:p>
          <a:p>
            <a:pPr marL="0" indent="0" algn="r" rtl="1">
              <a:buNone/>
            </a:pPr>
            <a:endParaRPr lang="fa-IR" dirty="0"/>
          </a:p>
          <a:p>
            <a:pPr marL="0" indent="0" algn="r" rtl="1">
              <a:buNone/>
            </a:pP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971800"/>
            <a:ext cx="51054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9975177"/>
      </p:ext>
    </p:extLst>
  </p:cSld>
  <p:clrMapOvr>
    <a:masterClrMapping/>
  </p:clrMapOvr>
  <mc:AlternateContent xmlns:mc="http://schemas.openxmlformats.org/markup-compatibility/2006">
    <mc:Choice xmlns:p14="http://schemas.microsoft.com/office/powerpoint/2010/main" Requires="p14">
      <p:transition spd="slow" p14:dur="2000" advTm="72143"/>
    </mc:Choice>
    <mc:Fallback>
      <p:transition spd="slow" advTm="7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dirty="0" smtClean="0"/>
              <a:t>جریان الکتریکی به هنگام عبور از رشته فلزی باعث گرم شدن آن شده است که همان کاتود سیستم است. الکترونهای موجود درکاتود رشته ای انرژی جنبشی کافی به دست می آورند تا از سطح کاتود کنده بشوند.</a:t>
            </a:r>
          </a:p>
          <a:p>
            <a:pPr algn="r" rtl="1"/>
            <a:r>
              <a:rPr lang="fa-IR" dirty="0" smtClean="0"/>
              <a:t>الکترون های کنده شده توسط اختلاف پتانسیل اعمال شده به طرف آنود حرکت میکنند. در همین حین انرژی جنبشی به دست می آورند.</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334000"/>
            <a:ext cx="152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0434342"/>
      </p:ext>
    </p:extLst>
  </p:cSld>
  <p:clrMapOvr>
    <a:masterClrMapping/>
  </p:clrMapOvr>
  <mc:AlternateContent xmlns:mc="http://schemas.openxmlformats.org/markup-compatibility/2006">
    <mc:Choice xmlns:p14="http://schemas.microsoft.com/office/powerpoint/2010/main" Requires="p14">
      <p:transition spd="slow" p14:dur="2000" advTm="39465"/>
    </mc:Choice>
    <mc:Fallback>
      <p:transition spd="slow" advTm="3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dirty="0" smtClean="0"/>
              <a:t>الکترون ها در برخورد به آنود به انرژی خود را از دست می دهند و پرتو ترمزی تولید میشود.</a:t>
            </a:r>
          </a:p>
          <a:p>
            <a:pPr algn="r" rtl="1"/>
            <a:r>
              <a:rPr lang="fa-IR" dirty="0" smtClean="0"/>
              <a:t>در پرتو ترمزی فوتونها با بیشترین انرژی وقتی تولید می شوند که اللکترونها در برخورد به آنود به خال سکون در آیند.</a:t>
            </a:r>
          </a:p>
          <a:p>
            <a:pPr algn="r" rtl="1"/>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267200"/>
            <a:ext cx="1143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395787"/>
            <a:ext cx="9906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181600"/>
            <a:ext cx="198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5426" y="5943600"/>
            <a:ext cx="262197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6906271"/>
      </p:ext>
    </p:extLst>
  </p:cSld>
  <p:clrMapOvr>
    <a:masterClrMapping/>
  </p:clrMapOvr>
  <mc:AlternateContent xmlns:mc="http://schemas.openxmlformats.org/markup-compatibility/2006">
    <mc:Choice xmlns:p14="http://schemas.microsoft.com/office/powerpoint/2010/main" Requires="p14">
      <p:transition spd="slow" p14:dur="2000" advTm="56747"/>
    </mc:Choice>
    <mc:Fallback>
      <p:transition spd="slow" advTm="56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1981200"/>
            <a:ext cx="52768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1731148"/>
      </p:ext>
    </p:extLst>
  </p:cSld>
  <p:clrMapOvr>
    <a:masterClrMapping/>
  </p:clrMapOvr>
  <mc:AlternateContent xmlns:mc="http://schemas.openxmlformats.org/markup-compatibility/2006">
    <mc:Choice xmlns:p14="http://schemas.microsoft.com/office/powerpoint/2010/main" Requires="p14">
      <p:transition spd="slow" p14:dur="2000" advTm="59827"/>
    </mc:Choice>
    <mc:Fallback>
      <p:transition spd="slow" advTm="5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اثر کامپتون</a:t>
            </a:r>
            <a:endParaRPr lang="en-US" dirty="0"/>
          </a:p>
        </p:txBody>
      </p:sp>
      <p:sp>
        <p:nvSpPr>
          <p:cNvPr id="3" name="Content Placeholder 2"/>
          <p:cNvSpPr>
            <a:spLocks noGrp="1"/>
          </p:cNvSpPr>
          <p:nvPr>
            <p:ph idx="1"/>
          </p:nvPr>
        </p:nvSpPr>
        <p:spPr/>
        <p:txBody>
          <a:bodyPr/>
          <a:lstStyle/>
          <a:p>
            <a:pPr algn="r" rtl="1"/>
            <a:r>
              <a:rPr lang="fa-IR" dirty="0" smtClean="0"/>
              <a:t>الکترون ساکن و</a:t>
            </a:r>
          </a:p>
          <a:p>
            <a:pPr algn="r" rtl="1"/>
            <a:r>
              <a:rPr lang="fa-IR" dirty="0" smtClean="0"/>
              <a:t>آزاد است.</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6136"/>
            <a:ext cx="28194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76400"/>
            <a:ext cx="18954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4" y="2362200"/>
            <a:ext cx="27908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9448" y="2941927"/>
            <a:ext cx="3257551" cy="56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038600"/>
            <a:ext cx="61531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968158"/>
      </p:ext>
    </p:extLst>
  </p:cSld>
  <p:clrMapOvr>
    <a:masterClrMapping/>
  </p:clrMapOvr>
  <mc:AlternateContent xmlns:mc="http://schemas.openxmlformats.org/markup-compatibility/2006">
    <mc:Choice xmlns:p14="http://schemas.microsoft.com/office/powerpoint/2010/main" Requires="p14">
      <p:transition spd="slow" p14:dur="2000" advTm="159272"/>
    </mc:Choice>
    <mc:Fallback>
      <p:transition spd="slow" advTm="159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2689</TotalTime>
  <Words>201</Words>
  <Application>Microsoft Office PowerPoint</Application>
  <PresentationFormat>On-screen Show (4:3)</PresentationFormat>
  <Paragraphs>17</Paragraphs>
  <Slides>11</Slides>
  <Notes>0</Notes>
  <HiddenSlides>0</HiddenSlides>
  <MMClips>11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جنبه های کوانتومی تابش الکترومغناطیسی 2</vt:lpstr>
      <vt:lpstr>پدیده فوتوالکتریک با الکترون آزاد امکان پذیر نمیباشد.</vt:lpstr>
      <vt:lpstr>PowerPoint Presentation</vt:lpstr>
      <vt:lpstr>تولید پرتو ایکس و تابش ترمزی</vt:lpstr>
      <vt:lpstr>PowerPoint Presentation</vt:lpstr>
      <vt:lpstr>PowerPoint Presentation</vt:lpstr>
      <vt:lpstr>PowerPoint Presentation</vt:lpstr>
      <vt:lpstr>PowerPoint Presentation</vt:lpstr>
      <vt:lpstr>اثر کامپتون</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2020-05-16T10:12:48Z</dcterms:created>
  <dcterms:modified xsi:type="dcterms:W3CDTF">2020-05-28T06:11:08Z</dcterms:modified>
</cp:coreProperties>
</file>