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1" r:id="rId5"/>
    <p:sldId id="260" r:id="rId6"/>
    <p:sldId id="259" r:id="rId7"/>
    <p:sldId id="258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159" y="0"/>
            <a:ext cx="4683681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28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689"/>
    </mc:Choice>
    <mc:Fallback>
      <p:transition spd="slow" advTm="141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08" y="0"/>
            <a:ext cx="4748584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36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341"/>
    </mc:Choice>
    <mc:Fallback>
      <p:transition spd="slow" advTm="77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903" y="0"/>
            <a:ext cx="4796193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36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938"/>
    </mc:Choice>
    <mc:Fallback>
      <p:transition spd="slow" advTm="42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054" y="0"/>
            <a:ext cx="4781892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36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545"/>
    </mc:Choice>
    <mc:Fallback>
      <p:transition spd="slow" advTm="108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901" y="0"/>
            <a:ext cx="4844198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36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443"/>
    </mc:Choice>
    <mc:Fallback>
      <p:transition spd="slow" advTm="66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325" y="0"/>
            <a:ext cx="4829349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36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092"/>
    </mc:Choice>
    <mc:Fallback>
      <p:transition spd="slow" advTm="79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105" y="0"/>
            <a:ext cx="4781789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36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824"/>
    </mc:Choice>
    <mc:Fallback>
      <p:transition spd="slow" advTm="47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On-screen Show (4:3)</PresentationFormat>
  <Paragraphs>0</Paragraphs>
  <Slides>7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daavud</dc:creator>
  <cp:lastModifiedBy>daavud</cp:lastModifiedBy>
  <cp:revision>4</cp:revision>
  <dcterms:created xsi:type="dcterms:W3CDTF">2006-08-16T00:00:00Z</dcterms:created>
  <dcterms:modified xsi:type="dcterms:W3CDTF">2020-05-28T14:48:14Z</dcterms:modified>
</cp:coreProperties>
</file>