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3" y="0"/>
            <a:ext cx="4659714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931"/>
    </mc:Choice>
    <mc:Fallback>
      <p:transition spd="slow" advTm="21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41" y="0"/>
            <a:ext cx="482591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997"/>
    </mc:Choice>
    <mc:Fallback>
      <p:transition spd="slow" advTm="21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21" y="0"/>
            <a:ext cx="4788358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64"/>
    </mc:Choice>
    <mc:Fallback>
      <p:transition spd="slow" advTm="12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23" y="0"/>
            <a:ext cx="475795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36"/>
    </mc:Choice>
    <mc:Fallback>
      <p:transition spd="slow" advTm="9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43" y="0"/>
            <a:ext cx="474731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96"/>
    </mc:Choice>
    <mc:Fallback>
      <p:transition spd="slow" advTm="106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daavud</dc:creator>
  <cp:lastModifiedBy>daavud</cp:lastModifiedBy>
  <cp:revision>2</cp:revision>
  <dcterms:created xsi:type="dcterms:W3CDTF">2006-08-16T00:00:00Z</dcterms:created>
  <dcterms:modified xsi:type="dcterms:W3CDTF">2020-05-28T21:10:25Z</dcterms:modified>
</cp:coreProperties>
</file>