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2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02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9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75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59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590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2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4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27B8D-5198-4440-8591-01A6FFBCD5D0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D8156-79F1-4EA4-9FF3-4967E93C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3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8941"/>
            <a:ext cx="9144000" cy="1081825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بسمه تعالی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848" y="2395470"/>
            <a:ext cx="9144000" cy="27689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نام درس : فیزیک</a:t>
            </a: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رشته ی زیست شناسی</a:t>
            </a:r>
            <a:endParaRPr lang="en-US" sz="6000" dirty="0" smtClean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r>
              <a:rPr lang="fa-IR" sz="6000" dirty="0" smtClean="0">
                <a:cs typeface="B Nazanin" panose="00000400000000000000" pitchFamily="2" charset="-78"/>
              </a:rPr>
              <a:t>مدرس : دکتر عبدالله رحمت</a:t>
            </a:r>
            <a:endParaRPr lang="fa-IR" sz="6000" dirty="0">
              <a:cs typeface="B Nazanin" panose="00000400000000000000" pitchFamily="2" charset="-78"/>
            </a:endParaRPr>
          </a:p>
          <a:p>
            <a:pPr>
              <a:lnSpc>
                <a:spcPct val="100000"/>
              </a:lnSpc>
            </a:pPr>
            <a:endParaRPr lang="en-US" sz="60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53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8" y="0"/>
            <a:ext cx="7250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0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648" y="0"/>
            <a:ext cx="7791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36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0"/>
            <a:ext cx="76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2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0"/>
            <a:ext cx="752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04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0"/>
            <a:ext cx="748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27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0"/>
            <a:ext cx="766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0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7753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51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748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91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9" y="0"/>
            <a:ext cx="7662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2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32" y="0"/>
            <a:ext cx="8023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3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2181" y="-539011"/>
            <a:ext cx="9144000" cy="2387600"/>
          </a:xfrm>
        </p:spPr>
        <p:txBody>
          <a:bodyPr>
            <a:normAutofit/>
          </a:bodyPr>
          <a:lstStyle/>
          <a:p>
            <a:r>
              <a:rPr lang="fa-IR" sz="6600" dirty="0" smtClean="0">
                <a:cs typeface="B Nazanin" panose="00000400000000000000" pitchFamily="2" charset="-78"/>
              </a:rPr>
              <a:t>جلسه </a:t>
            </a:r>
            <a:r>
              <a:rPr lang="fa-IR" sz="6600" dirty="0" smtClean="0">
                <a:cs typeface="B Nazanin" panose="00000400000000000000" pitchFamily="2" charset="-78"/>
              </a:rPr>
              <a:t>نهم</a:t>
            </a:r>
            <a:endParaRPr lang="en-US" sz="6600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2029" y="2803547"/>
            <a:ext cx="9144000" cy="16557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6600" dirty="0" smtClean="0">
                <a:cs typeface="B Nazanin" panose="00000400000000000000" pitchFamily="2" charset="-78"/>
              </a:rPr>
              <a:t>شار الکتریکی</a:t>
            </a:r>
            <a:endParaRPr lang="fa-IR" sz="6600" dirty="0" smtClean="0">
              <a:cs typeface="B Nazanin" panose="000004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6600" dirty="0" smtClean="0">
                <a:cs typeface="B Nazanin" panose="00000400000000000000" pitchFamily="2" charset="-78"/>
              </a:rPr>
              <a:t>قانون گاوس</a:t>
            </a:r>
            <a:endParaRPr lang="en-US" sz="6600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63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41" y="0"/>
            <a:ext cx="748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0"/>
            <a:ext cx="752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567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1" y="0"/>
            <a:ext cx="7830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50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5" y="0"/>
            <a:ext cx="765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08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0"/>
            <a:ext cx="788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0"/>
            <a:ext cx="81523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29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5" y="0"/>
            <a:ext cx="7469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91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588" y="0"/>
            <a:ext cx="7572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84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773" y="21939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a-IR" sz="7200" b="1" dirty="0" smtClean="0">
                <a:cs typeface="B Nazanin" panose="00000400000000000000" pitchFamily="2" charset="-78"/>
              </a:rPr>
              <a:t>خسته نباشید</a:t>
            </a:r>
            <a:endParaRPr lang="en-US" sz="7200" b="1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62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7" y="0"/>
            <a:ext cx="7701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3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0" y="0"/>
            <a:ext cx="7379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56" y="0"/>
            <a:ext cx="7572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0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0"/>
            <a:ext cx="76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6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68" y="0"/>
            <a:ext cx="7559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5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04" y="0"/>
            <a:ext cx="7521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0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14" y="0"/>
            <a:ext cx="7611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50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23</Words>
  <Application>Microsoft Office PowerPoint</Application>
  <PresentationFormat>Widescreen</PresentationFormat>
  <Paragraphs>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 Nazanin</vt:lpstr>
      <vt:lpstr>Calibri</vt:lpstr>
      <vt:lpstr>Calibri Light</vt:lpstr>
      <vt:lpstr>Office Theme</vt:lpstr>
      <vt:lpstr>بسمه تعالی</vt:lpstr>
      <vt:lpstr>جلسه نهم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خسته نباشید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بسمه تعالی</dc:title>
  <dc:creator>rahmatikosar@yahoo.com</dc:creator>
  <cp:lastModifiedBy>rahmatikosar@yahoo.com</cp:lastModifiedBy>
  <cp:revision>28</cp:revision>
  <dcterms:created xsi:type="dcterms:W3CDTF">2020-05-07T20:01:40Z</dcterms:created>
  <dcterms:modified xsi:type="dcterms:W3CDTF">2020-05-07T20:23:56Z</dcterms:modified>
</cp:coreProperties>
</file>