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D6187-F854-4DD6-8496-758DB9287B9F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8585D-0A65-4DF5-AE58-DAE0E565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735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D6187-F854-4DD6-8496-758DB9287B9F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8585D-0A65-4DF5-AE58-DAE0E565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661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D6187-F854-4DD6-8496-758DB9287B9F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8585D-0A65-4DF5-AE58-DAE0E565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578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D6187-F854-4DD6-8496-758DB9287B9F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8585D-0A65-4DF5-AE58-DAE0E565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11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D6187-F854-4DD6-8496-758DB9287B9F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8585D-0A65-4DF5-AE58-DAE0E565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775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D6187-F854-4DD6-8496-758DB9287B9F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8585D-0A65-4DF5-AE58-DAE0E565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163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D6187-F854-4DD6-8496-758DB9287B9F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8585D-0A65-4DF5-AE58-DAE0E565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16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D6187-F854-4DD6-8496-758DB9287B9F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8585D-0A65-4DF5-AE58-DAE0E565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230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D6187-F854-4DD6-8496-758DB9287B9F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8585D-0A65-4DF5-AE58-DAE0E565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154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D6187-F854-4DD6-8496-758DB9287B9F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8585D-0A65-4DF5-AE58-DAE0E565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86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D6187-F854-4DD6-8496-758DB9287B9F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8585D-0A65-4DF5-AE58-DAE0E565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939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FD6187-F854-4DD6-8496-758DB9287B9F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8585D-0A65-4DF5-AE58-DAE0E565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30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18941"/>
            <a:ext cx="9144000" cy="1081825"/>
          </a:xfrm>
        </p:spPr>
        <p:txBody>
          <a:bodyPr/>
          <a:lstStyle/>
          <a:p>
            <a:r>
              <a:rPr lang="fa-IR" dirty="0" smtClean="0">
                <a:cs typeface="B Nazanin" panose="00000400000000000000" pitchFamily="2" charset="-78"/>
              </a:rPr>
              <a:t>بسمه تعالی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3848" y="2395470"/>
            <a:ext cx="9144000" cy="276895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a-IR" sz="6000" dirty="0" smtClean="0">
                <a:cs typeface="B Nazanin" panose="00000400000000000000" pitchFamily="2" charset="-78"/>
              </a:rPr>
              <a:t>نام درس : فیزیک</a:t>
            </a:r>
          </a:p>
          <a:p>
            <a:pPr>
              <a:lnSpc>
                <a:spcPct val="100000"/>
              </a:lnSpc>
            </a:pPr>
            <a:r>
              <a:rPr lang="fa-IR" sz="6000" dirty="0" smtClean="0">
                <a:cs typeface="B Nazanin" panose="00000400000000000000" pitchFamily="2" charset="-78"/>
              </a:rPr>
              <a:t>رشته ی زیست شناسی</a:t>
            </a:r>
            <a:endParaRPr lang="en-US" sz="6000" dirty="0" smtClean="0">
              <a:cs typeface="B Nazanin" panose="00000400000000000000" pitchFamily="2" charset="-78"/>
            </a:endParaRPr>
          </a:p>
          <a:p>
            <a:pPr>
              <a:lnSpc>
                <a:spcPct val="100000"/>
              </a:lnSpc>
            </a:pPr>
            <a:endParaRPr lang="fa-IR" sz="6000" dirty="0">
              <a:cs typeface="B Nazanin" panose="00000400000000000000" pitchFamily="2" charset="-78"/>
            </a:endParaRPr>
          </a:p>
          <a:p>
            <a:pPr>
              <a:lnSpc>
                <a:spcPct val="100000"/>
              </a:lnSpc>
            </a:pPr>
            <a:r>
              <a:rPr lang="fa-IR" sz="6000" dirty="0" smtClean="0">
                <a:cs typeface="B Nazanin" panose="00000400000000000000" pitchFamily="2" charset="-78"/>
              </a:rPr>
              <a:t>مدرس : دکتر عبدالله رحمت</a:t>
            </a:r>
            <a:endParaRPr lang="fa-IR" sz="6000" dirty="0">
              <a:cs typeface="B Nazanin" panose="00000400000000000000" pitchFamily="2" charset="-78"/>
            </a:endParaRPr>
          </a:p>
          <a:p>
            <a:pPr>
              <a:lnSpc>
                <a:spcPct val="100000"/>
              </a:lnSpc>
            </a:pPr>
            <a:endParaRPr lang="en-US" sz="60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3972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772" y="0"/>
            <a:ext cx="75598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222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952" y="0"/>
            <a:ext cx="77917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659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771" y="0"/>
            <a:ext cx="7650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402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620" y="0"/>
            <a:ext cx="77015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12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468" y="0"/>
            <a:ext cx="7791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8301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104" y="0"/>
            <a:ext cx="78432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845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315" y="0"/>
            <a:ext cx="83712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46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589" y="0"/>
            <a:ext cx="76629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7673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741" y="0"/>
            <a:ext cx="75212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8006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436" y="0"/>
            <a:ext cx="77530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103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2181" y="-539011"/>
            <a:ext cx="9144000" cy="2387600"/>
          </a:xfrm>
        </p:spPr>
        <p:txBody>
          <a:bodyPr>
            <a:normAutofit/>
          </a:bodyPr>
          <a:lstStyle/>
          <a:p>
            <a:r>
              <a:rPr lang="fa-IR" sz="6600" dirty="0" smtClean="0">
                <a:cs typeface="B Nazanin" panose="00000400000000000000" pitchFamily="2" charset="-78"/>
              </a:rPr>
              <a:t>جلسه </a:t>
            </a:r>
            <a:r>
              <a:rPr lang="fa-IR" sz="6600" dirty="0" smtClean="0">
                <a:cs typeface="B Nazanin" panose="00000400000000000000" pitchFamily="2" charset="-78"/>
              </a:rPr>
              <a:t>دهم</a:t>
            </a:r>
            <a:endParaRPr lang="en-US" sz="6600" dirty="0">
              <a:cs typeface="B Nazanin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2029" y="2803547"/>
            <a:ext cx="9144000" cy="165576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a-IR" sz="6600" dirty="0" smtClean="0">
                <a:cs typeface="B Nazanin" panose="00000400000000000000" pitchFamily="2" charset="-78"/>
              </a:rPr>
              <a:t>پتانسیل الکتریکی</a:t>
            </a:r>
            <a:endParaRPr lang="en-US" sz="66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917533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349" y="0"/>
            <a:ext cx="70705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7478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773" y="219392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a-IR" sz="7200" b="1" dirty="0" smtClean="0">
                <a:cs typeface="B Nazanin" panose="00000400000000000000" pitchFamily="2" charset="-78"/>
              </a:rPr>
              <a:t>خسته نباشید</a:t>
            </a:r>
            <a:endParaRPr lang="en-US" sz="7200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6803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318" y="0"/>
            <a:ext cx="75985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888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467" y="0"/>
            <a:ext cx="78432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513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315" y="0"/>
            <a:ext cx="77530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660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680" y="0"/>
            <a:ext cx="77402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05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256" y="0"/>
            <a:ext cx="76114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824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772" y="0"/>
            <a:ext cx="7559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68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468" y="0"/>
            <a:ext cx="7650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8524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21</Words>
  <Application>Microsoft Office PowerPoint</Application>
  <PresentationFormat>Widescreen</PresentationFormat>
  <Paragraphs>8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B Nazanin</vt:lpstr>
      <vt:lpstr>Calibri</vt:lpstr>
      <vt:lpstr>Calibri Light</vt:lpstr>
      <vt:lpstr>Office Theme</vt:lpstr>
      <vt:lpstr>بسمه تعالی</vt:lpstr>
      <vt:lpstr>جلسه دهم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خسته نباشید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بسمه تعالی</dc:title>
  <dc:creator>rahmatikosar@yahoo.com</dc:creator>
  <cp:lastModifiedBy>rahmatikosar@yahoo.com</cp:lastModifiedBy>
  <cp:revision>20</cp:revision>
  <dcterms:created xsi:type="dcterms:W3CDTF">2020-05-07T20:32:58Z</dcterms:created>
  <dcterms:modified xsi:type="dcterms:W3CDTF">2020-05-07T20:46:43Z</dcterms:modified>
</cp:coreProperties>
</file>