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9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5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4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1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5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6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2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12" Type="http://schemas.openxmlformats.org/officeDocument/2006/relationships/image" Target="../media/image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4.png"/><Relationship Id="rId11" Type="http://schemas.openxmlformats.org/officeDocument/2006/relationships/image" Target="../media/image1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امواج دوبروی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3"/>
    </mc:Choice>
    <mc:Fallback>
      <p:transition spd="slow" advTm="1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/>
              <a:t>تابع موج شرودینگر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16383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73" y="2667000"/>
            <a:ext cx="16383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262313"/>
            <a:ext cx="1645226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26" y="3810000"/>
            <a:ext cx="163137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43844"/>
            <a:ext cx="3048000" cy="58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105400"/>
            <a:ext cx="31051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0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398"/>
    </mc:Choice>
    <mc:Fallback>
      <p:transition spd="slow" advTm="23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259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41764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581400"/>
            <a:ext cx="2857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358122" y="2438400"/>
            <a:ext cx="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89" y="5029200"/>
            <a:ext cx="246351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5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80"/>
    </mc:Choice>
    <mc:Fallback>
      <p:transition spd="slow" advTm="5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 smtClean="0"/>
              <a:t>مثال: ذره در چاه پتانسیل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17716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58" y="4086225"/>
            <a:ext cx="2010641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26" y="4876800"/>
            <a:ext cx="105987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7" y="4981574"/>
            <a:ext cx="93821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257800" y="5157786"/>
            <a:ext cx="10668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7" y="5005387"/>
            <a:ext cx="10334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4" y="5638800"/>
            <a:ext cx="2114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2638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3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679"/>
    </mc:Choice>
    <mc:Fallback>
      <p:transition spd="slow" advTm="21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r" rtl="1"/>
                <a:endParaRPr lang="fa-IR" dirty="0" smtClean="0"/>
              </a:p>
              <a:p>
                <a:pPr algn="r" rtl="1"/>
                <a:endParaRPr lang="fa-IR" dirty="0"/>
              </a:p>
              <a:p>
                <a:pPr algn="r" rtl="1"/>
                <a:endParaRPr lang="fa-IR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bSup>
                    <m:nary>
                      <m:naryPr>
                        <m:limLoc m:val="subSup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𝜋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</a:rPr>
                          <m:t>→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den>
                        </m:f>
                      </m:e>
                    </m:rad>
                    <m:r>
                      <a:rPr lang="en-US" i="1">
                        <a:latin typeface="Cambria Math"/>
                      </a:rPr>
                      <m:t>  →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𝛹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den>
                        </m:f>
                      </m:e>
                    </m:rad>
                    <m:r>
                      <a:rPr lang="en-US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sin</m:t>
                    </m:r>
                    <m:r>
                      <a:rPr lang="en-US">
                        <a:latin typeface="Cambria Math"/>
                      </a:rPr>
                      <m:t>⁡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rt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514600" cy="141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9624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24"/>
    </mc:Choice>
    <mc:Fallback>
      <p:transition spd="slow" advTm="24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 smtClean="0"/>
              <a:t>اصل مکملی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جنبه ها ی موچی و ذره ای خصوصویات ذاتی تابش الکترومغناطیسی هستند و باید هر دو جنبه را پذیرفت و این دو مکمل همدیگر هستند اما نمیتوان آن ها را همزمان به کار بردارد.</a:t>
            </a:r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64"/>
    </mc:Choice>
    <mc:Fallback>
      <p:transition spd="slow" advTm="3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تعبیر امواج دوبروی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شدت کلاسیکی امواج الکترومغناطیسی</a:t>
            </a:r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شدت امواج الکترومغناطیسی از دید کوانتومی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147029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06" y="4495800"/>
            <a:ext cx="151449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0"/>
    </mc:Choice>
    <mc:Fallback>
      <p:transition spd="slow" advTm="6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fa-IR" dirty="0" smtClean="0"/>
          </a:p>
          <a:p>
            <a:pPr algn="r"/>
            <a:endParaRPr lang="fa-IR" dirty="0" smtClean="0"/>
          </a:p>
          <a:p>
            <a:pPr algn="r"/>
            <a:endParaRPr lang="fa-IR" dirty="0"/>
          </a:p>
          <a:p>
            <a:pPr marL="0" indent="0" algn="r">
              <a:buNone/>
            </a:pPr>
            <a:r>
              <a:rPr lang="fa-IR" sz="2000" dirty="0" smtClean="0"/>
              <a:t>احتمال مشاهده یک فوتون</a:t>
            </a:r>
          </a:p>
          <a:p>
            <a:pPr marL="0" indent="0" algn="r">
              <a:buNone/>
            </a:pPr>
            <a:endParaRPr lang="fa-IR" sz="2000" dirty="0" smtClean="0"/>
          </a:p>
          <a:p>
            <a:pPr marL="0" indent="0" algn="r">
              <a:buNone/>
            </a:pPr>
            <a:r>
              <a:rPr lang="fa-IR" sz="2000" dirty="0" smtClean="0"/>
              <a:t>احتمال مشاهده یک فوتون در هر نقطه از فضا با مجذور شدت میدان الکتریکی در آن نقطه متناسب است.</a:t>
            </a:r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 smtClean="0"/>
              <a:t>دامنه موج وابسته به یک ذره را با    نشان می دهیم و آن را تابع موج مینامیم.</a:t>
            </a:r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 smtClean="0"/>
              <a:t>تابع موج اگر در مکان   ،    باشد، احتمال این که ذره بین   و            مشاهده شود عبارتست از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16954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3048000"/>
            <a:ext cx="666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19800"/>
            <a:ext cx="752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34024"/>
            <a:ext cx="1333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78" y="5543752"/>
            <a:ext cx="1714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6" y="5558039"/>
            <a:ext cx="128587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1" y="5549324"/>
            <a:ext cx="6477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876800"/>
            <a:ext cx="1714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909"/>
    </mc:Choice>
    <mc:Fallback>
      <p:transition spd="slow" advTm="17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/>
              <a:t>اصل عدم قطعیت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152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99" y="2847108"/>
            <a:ext cx="1369001" cy="50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72" y="3616900"/>
            <a:ext cx="1492827" cy="42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07"/>
    </mc:Choice>
    <mc:Fallback>
      <p:transition spd="slow" advTm="12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08" y="2903393"/>
            <a:ext cx="1610591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44241"/>
            <a:ext cx="23145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3214686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4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83"/>
    </mc:Choice>
    <mc:Fallback>
      <p:transition spd="slow" advTm="129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/>
              <a:t>بسته های موج و سرعت موج دوبروی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99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52624"/>
            <a:ext cx="990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52624"/>
            <a:ext cx="1676400" cy="71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21156"/>
            <a:ext cx="1066800" cy="4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09" y="3021156"/>
            <a:ext cx="1000991" cy="38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09" y="4191000"/>
            <a:ext cx="19240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3"/>
    </mc:Choice>
    <mc:Fallback>
      <p:transition spd="slow" advTm="5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 algn="r" rtl="1">
              <a:buNone/>
            </a:pPr>
            <a:r>
              <a:rPr lang="fa-IR" dirty="0"/>
              <a:t> 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اگر جرم مقدار معین غیر صفر باشد و :</a:t>
            </a:r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پس سرعت فاز نمیتواند سرعت </a:t>
            </a:r>
          </a:p>
          <a:p>
            <a:pPr marL="0" indent="0" algn="r" rtl="1">
              <a:buNone/>
            </a:pPr>
            <a:r>
              <a:rPr lang="fa-IR" dirty="0" smtClean="0"/>
              <a:t>وابسته به ذره باشد.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91" y="1524000"/>
            <a:ext cx="2133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91" y="2133600"/>
            <a:ext cx="22098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90" y="3124200"/>
            <a:ext cx="235181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705100" y="3491345"/>
            <a:ext cx="39139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4114800"/>
            <a:ext cx="91526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34" y="51816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620367" y="4648200"/>
            <a:ext cx="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58"/>
    </mc:Choice>
    <mc:Fallback>
      <p:transition spd="slow" advTm="10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46" y="4953000"/>
            <a:ext cx="1371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18" y="1905000"/>
            <a:ext cx="104948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905000"/>
            <a:ext cx="97631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09" y="2819400"/>
            <a:ext cx="15906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09" y="3470564"/>
            <a:ext cx="1743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54" y="4095750"/>
            <a:ext cx="32004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3224213"/>
            <a:ext cx="10382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55"/>
    </mc:Choice>
    <mc:Fallback>
      <p:transition spd="slow" advTm="5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199</Words>
  <Application>Microsoft Office PowerPoint</Application>
  <PresentationFormat>On-screen Show (4:3)</PresentationFormat>
  <Paragraphs>37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امواج دوبروی </vt:lpstr>
      <vt:lpstr>اصل مکملی</vt:lpstr>
      <vt:lpstr>تعبیر امواج دوبروی</vt:lpstr>
      <vt:lpstr>PowerPoint Presentation</vt:lpstr>
      <vt:lpstr>اصل عدم قطعیت</vt:lpstr>
      <vt:lpstr>PowerPoint Presentation</vt:lpstr>
      <vt:lpstr>بسته های موج و سرعت موج دوبروی</vt:lpstr>
      <vt:lpstr>PowerPoint Presentation</vt:lpstr>
      <vt:lpstr>PowerPoint Presentation</vt:lpstr>
      <vt:lpstr>تابع موج شرودینگر</vt:lpstr>
      <vt:lpstr>PowerPoint Presentation</vt:lpstr>
      <vt:lpstr>مثال: ذره در چاه پتانسیل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امواج دوبروی </dc:title>
  <dc:creator>admin</dc:creator>
  <cp:lastModifiedBy>admin</cp:lastModifiedBy>
  <cp:revision>13</cp:revision>
  <dcterms:created xsi:type="dcterms:W3CDTF">2020-05-23T01:28:48Z</dcterms:created>
  <dcterms:modified xsi:type="dcterms:W3CDTF">2020-06-04T06:32:00Z</dcterms:modified>
</cp:coreProperties>
</file>