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9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5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4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1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5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6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2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D4CCA-785B-49D1-9D00-E8409DCEC98C}" type="datetimeFigureOut">
              <a:rPr lang="en-US" smtClean="0"/>
              <a:t>2020-06-04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B965F-258B-4076-A605-53C9ABA0C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4.png"/><Relationship Id="rId11" Type="http://schemas.openxmlformats.org/officeDocument/2006/relationships/image" Target="../media/image1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امواج دوبروی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3"/>
    </mc:Choice>
    <mc:Fallback xmlns="">
      <p:transition spd="slow" advTm="1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b="1" dirty="0" smtClean="0"/>
              <a:t>اصل مکملی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جنبه ها ی موچی و ذره ای خصوصویات ذاتی تابش الکترومغناطیسی هستند و باید هر دو جنبه را پذیرفت و این دو مکمل همدیگر هستند اما نمیتوان آن ها را همزمان به کار بردارد.</a:t>
            </a:r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4"/>
    </mc:Choice>
    <mc:Fallback xmlns="">
      <p:transition spd="slow" advTm="3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تعبیر امواج دوبروی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شدت کلاسیکی امواج الکترومغناطیسی</a:t>
            </a:r>
          </a:p>
          <a:p>
            <a:pPr algn="r" rtl="1"/>
            <a:endParaRPr lang="fa-IR" dirty="0"/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شدت امواج الکترومغناطیسی از دید کوانتومی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147029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06" y="4495800"/>
            <a:ext cx="151449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60"/>
    </mc:Choice>
    <mc:Fallback xmlns="">
      <p:transition spd="slow" advTm="6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fa-IR" dirty="0" smtClean="0"/>
          </a:p>
          <a:p>
            <a:pPr algn="r"/>
            <a:endParaRPr lang="fa-IR" dirty="0" smtClean="0"/>
          </a:p>
          <a:p>
            <a:pPr algn="r"/>
            <a:endParaRPr lang="fa-IR" dirty="0"/>
          </a:p>
          <a:p>
            <a:pPr marL="0" indent="0" algn="r">
              <a:buNone/>
            </a:pPr>
            <a:r>
              <a:rPr lang="fa-IR" sz="2000" dirty="0" smtClean="0"/>
              <a:t>احتمال مشاهده یک فوتون</a:t>
            </a:r>
          </a:p>
          <a:p>
            <a:pPr marL="0" indent="0" algn="r">
              <a:buNone/>
            </a:pPr>
            <a:endParaRPr lang="fa-IR" sz="2000" dirty="0" smtClean="0"/>
          </a:p>
          <a:p>
            <a:pPr marL="0" indent="0" algn="r">
              <a:buNone/>
            </a:pPr>
            <a:r>
              <a:rPr lang="fa-IR" sz="2000" dirty="0" smtClean="0"/>
              <a:t>احتمال مشاهده یک فوتون در هر نقطه از فضا با مجذور شدت میدان الکتریکی در آن نقطه متناسب است.</a:t>
            </a:r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 smtClean="0"/>
              <a:t>دامنه موج وابسته به یک ذره را با    نشان می دهیم و آن را تابع موج مینامیم.</a:t>
            </a:r>
          </a:p>
          <a:p>
            <a:pPr marL="0" indent="0" algn="r">
              <a:buNone/>
            </a:pPr>
            <a:endParaRPr lang="fa-IR" sz="2000" dirty="0"/>
          </a:p>
          <a:p>
            <a:pPr marL="0" indent="0" algn="r">
              <a:buNone/>
            </a:pPr>
            <a:r>
              <a:rPr lang="fa-IR" sz="2000" dirty="0" smtClean="0"/>
              <a:t>تابع موج اگر در مکان   ،    باشد، احتمال این که ذره بین   و            مشاهده شود عبارتست از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16954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3048000"/>
            <a:ext cx="666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19800"/>
            <a:ext cx="752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34024"/>
            <a:ext cx="1333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78" y="5543752"/>
            <a:ext cx="1714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6" y="5558039"/>
            <a:ext cx="128587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1" y="5549324"/>
            <a:ext cx="64770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876800"/>
            <a:ext cx="1714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09"/>
    </mc:Choice>
    <mc:Fallback xmlns="">
      <p:transition spd="slow" advTm="17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/>
              <a:t>اصل عدم قطعیت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152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99" y="2847108"/>
            <a:ext cx="1369001" cy="50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72" y="3616900"/>
            <a:ext cx="1492827" cy="42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7"/>
    </mc:Choice>
    <mc:Fallback xmlns="">
      <p:transition spd="slow" advTm="12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08" y="2903393"/>
            <a:ext cx="1610591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44241"/>
            <a:ext cx="23145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3214686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83"/>
    </mc:Choice>
    <mc:Fallback xmlns="">
      <p:transition spd="slow" advTm="129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/>
              <a:t>بسته های موج و سرعت موج دوبروی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99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52624"/>
            <a:ext cx="990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52624"/>
            <a:ext cx="1676400" cy="71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21156"/>
            <a:ext cx="1066800" cy="4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09" y="3021156"/>
            <a:ext cx="1000991" cy="38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09" y="4191000"/>
            <a:ext cx="19240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3"/>
    </mc:Choice>
    <mc:Fallback xmlns="">
      <p:transition spd="slow" advTm="5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 algn="r" rtl="1">
              <a:buNone/>
            </a:pPr>
            <a:r>
              <a:rPr lang="fa-IR" dirty="0"/>
              <a:t> </a:t>
            </a: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>اگر جرم مقدار معین غیر صفر باشد و :</a:t>
            </a:r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پس سرعت فاز نمیتواند سرعت </a:t>
            </a:r>
          </a:p>
          <a:p>
            <a:pPr marL="0" indent="0" algn="r" rtl="1">
              <a:buNone/>
            </a:pPr>
            <a:r>
              <a:rPr lang="fa-IR" dirty="0" smtClean="0"/>
              <a:t>وابسته به ذره باشد.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91" y="1524000"/>
            <a:ext cx="2133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91" y="2133600"/>
            <a:ext cx="22098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90" y="3124200"/>
            <a:ext cx="235181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705100" y="3491345"/>
            <a:ext cx="391391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4114800"/>
            <a:ext cx="91526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34" y="51816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620367" y="4648200"/>
            <a:ext cx="0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8"/>
    </mc:Choice>
    <mc:Fallback xmlns="">
      <p:transition spd="slow" advTm="106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46" y="4953000"/>
            <a:ext cx="1371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18" y="1905000"/>
            <a:ext cx="104948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905000"/>
            <a:ext cx="97631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09" y="2819400"/>
            <a:ext cx="15906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09" y="3470564"/>
            <a:ext cx="1743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54" y="4095750"/>
            <a:ext cx="32004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3224213"/>
            <a:ext cx="10382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5"/>
    </mc:Choice>
    <mc:Fallback xmlns="">
      <p:transition spd="slow" advTm="5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142</Words>
  <Application>Microsoft Office PowerPoint</Application>
  <PresentationFormat>On-screen Show (4:3)</PresentationFormat>
  <Paragraphs>30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امواج دوبروی </vt:lpstr>
      <vt:lpstr>اصل مکملی</vt:lpstr>
      <vt:lpstr>تعبیر امواج دوبروی</vt:lpstr>
      <vt:lpstr>PowerPoint Presentation</vt:lpstr>
      <vt:lpstr>اصل عدم قطعیت</vt:lpstr>
      <vt:lpstr>PowerPoint Presentation</vt:lpstr>
      <vt:lpstr>بسته های موج و سرعت موج دوبروی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امواج دوبروی</dc:title>
  <dc:creator>admin</dc:creator>
  <cp:lastModifiedBy>admin</cp:lastModifiedBy>
  <cp:revision>15</cp:revision>
  <dcterms:created xsi:type="dcterms:W3CDTF">2020-05-23T01:28:48Z</dcterms:created>
  <dcterms:modified xsi:type="dcterms:W3CDTF">2020-06-04T06:42:34Z</dcterms:modified>
</cp:coreProperties>
</file>