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8099-E3BF-41D6-912E-38571F9C7FA6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CC77-E050-48F5-99B9-9CE3FD3E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2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8099-E3BF-41D6-912E-38571F9C7FA6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CC77-E050-48F5-99B9-9CE3FD3E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9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8099-E3BF-41D6-912E-38571F9C7FA6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CC77-E050-48F5-99B9-9CE3FD3E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7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8099-E3BF-41D6-912E-38571F9C7FA6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CC77-E050-48F5-99B9-9CE3FD3E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8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8099-E3BF-41D6-912E-38571F9C7FA6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CC77-E050-48F5-99B9-9CE3FD3E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3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8099-E3BF-41D6-912E-38571F9C7FA6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CC77-E050-48F5-99B9-9CE3FD3E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0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8099-E3BF-41D6-912E-38571F9C7FA6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CC77-E050-48F5-99B9-9CE3FD3E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65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8099-E3BF-41D6-912E-38571F9C7FA6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CC77-E050-48F5-99B9-9CE3FD3E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18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8099-E3BF-41D6-912E-38571F9C7FA6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CC77-E050-48F5-99B9-9CE3FD3E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8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8099-E3BF-41D6-912E-38571F9C7FA6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CC77-E050-48F5-99B9-9CE3FD3E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2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8099-E3BF-41D6-912E-38571F9C7FA6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CC77-E050-48F5-99B9-9CE3FD3E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6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C8099-E3BF-41D6-912E-38571F9C7FA6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5CC77-E050-48F5-99B9-9CE3FD3E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8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امواج دوبروی قسمت دوم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31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/>
              <a:t>تابع موج شرودینگر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76400"/>
            <a:ext cx="16383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573" y="2667000"/>
            <a:ext cx="16383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262313"/>
            <a:ext cx="1645226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826" y="3810000"/>
            <a:ext cx="163137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43844"/>
            <a:ext cx="3048000" cy="58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5105400"/>
            <a:ext cx="31051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398"/>
    </mc:Choice>
    <mc:Fallback xmlns="">
      <p:transition spd="slow" advTm="23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2590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41764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581400"/>
            <a:ext cx="28575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358122" y="2438400"/>
            <a:ext cx="0" cy="533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89" y="5029200"/>
            <a:ext cx="246351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5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80"/>
    </mc:Choice>
    <mc:Fallback xmlns="">
      <p:transition spd="slow" advTm="58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dirty="0" smtClean="0"/>
              <a:t>مثال: ذره در چاه پتانسیل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17716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2057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58" y="4086225"/>
            <a:ext cx="2010641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26" y="4876800"/>
            <a:ext cx="105987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7" y="4981574"/>
            <a:ext cx="938213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257800" y="5157786"/>
            <a:ext cx="10668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7" y="5005387"/>
            <a:ext cx="103346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4" y="5638800"/>
            <a:ext cx="2114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9600"/>
            <a:ext cx="2638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5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79"/>
    </mc:Choice>
    <mc:Fallback xmlns="">
      <p:transition spd="slow" advTm="210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r" rtl="1"/>
                <a:endParaRPr lang="fa-IR" dirty="0" smtClean="0"/>
              </a:p>
              <a:p>
                <a:pPr algn="r" rtl="1"/>
                <a:endParaRPr lang="fa-IR" dirty="0"/>
              </a:p>
              <a:p>
                <a:pPr algn="r" rtl="1"/>
                <a:endParaRPr lang="fa-IR" dirty="0" smtClean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bSup>
                    <m:nary>
                      <m:naryPr>
                        <m:limLoc m:val="subSup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𝜋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𝐿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</a:rPr>
                          <m:t>→ 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den>
                        </m:f>
                      </m:e>
                    </m:rad>
                    <m:r>
                      <a:rPr lang="en-US" i="1">
                        <a:latin typeface="Cambria Math"/>
                      </a:rPr>
                      <m:t>  →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𝛹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den>
                        </m:f>
                      </m:e>
                    </m:rad>
                    <m:r>
                      <a:rPr lang="en-US" i="1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sin</m:t>
                    </m:r>
                    <m:r>
                      <a:rPr lang="en-US">
                        <a:latin typeface="Cambria Math"/>
                      </a:rPr>
                      <m:t>⁡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𝑛</m:t>
                        </m:r>
                        <m:r>
                          <a:rPr lang="en-US" i="1">
                            <a:latin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rt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2514600" cy="141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9624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924"/>
    </mc:Choice>
    <mc:Fallback xmlns="">
      <p:transition spd="slow" advTm="24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61</Words>
  <Application>Microsoft Office PowerPoint</Application>
  <PresentationFormat>On-screen Show (4:3)</PresentationFormat>
  <Paragraphs>8</Paragraphs>
  <Slides>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امواج دوبروی قسمت دوم</vt:lpstr>
      <vt:lpstr>تابع موج شرودینگر</vt:lpstr>
      <vt:lpstr>PowerPoint Presentation</vt:lpstr>
      <vt:lpstr>مثال: ذره در چاه پتانسیل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امواج دوبروی قسمت دوم</dc:title>
  <dc:creator>admin</dc:creator>
  <cp:lastModifiedBy>admin</cp:lastModifiedBy>
  <cp:revision>1</cp:revision>
  <dcterms:created xsi:type="dcterms:W3CDTF">2020-06-04T06:35:47Z</dcterms:created>
  <dcterms:modified xsi:type="dcterms:W3CDTF">2020-06-04T06:40:52Z</dcterms:modified>
</cp:coreProperties>
</file>