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7"/>
  </p:notesMasterIdLst>
  <p:sldIdLst>
    <p:sldId id="261" r:id="rId2"/>
    <p:sldId id="257" r:id="rId3"/>
    <p:sldId id="258" r:id="rId4"/>
    <p:sldId id="259" r:id="rId5"/>
    <p:sldId id="262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9" d="100"/>
          <a:sy n="89" d="100"/>
        </p:scale>
        <p:origin x="46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D60E74-E6A4-4FA2-AEF4-634BF29B8D84}" type="datetimeFigureOut">
              <a:rPr lang="en-US" smtClean="0"/>
              <a:t>6/2/2020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7F8934-4197-47EF-9810-009BB53A06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6210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3B396C8-25A9-4AF0-A6D1-02637EC395BE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6664932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6/2/2020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/>
              <a:t>6/2/2020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6/2/2020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6/2/2020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9.png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od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76250" y="483079"/>
            <a:ext cx="11238422" cy="6097319"/>
          </a:xfrm>
        </p:spPr>
      </p:pic>
    </p:spTree>
    <p:extLst>
      <p:ext uri="{BB962C8B-B14F-4D97-AF65-F5344CB8AC3E}">
        <p14:creationId xmlns:p14="http://schemas.microsoft.com/office/powerpoint/2010/main" val="2957384792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>
                <a:solidFill>
                  <a:srgbClr val="0070C0"/>
                </a:solidFill>
              </a:rPr>
              <a:t>درس :</a:t>
            </a:r>
            <a:r>
              <a:rPr lang="fa-IR" dirty="0">
                <a:solidFill>
                  <a:srgbClr val="FF0000"/>
                </a:solidFill>
              </a:rPr>
              <a:t/>
            </a:r>
            <a:br>
              <a:rPr lang="fa-IR" dirty="0">
                <a:solidFill>
                  <a:srgbClr val="FF0000"/>
                </a:solidFill>
              </a:rPr>
            </a:br>
            <a:r>
              <a:rPr lang="fa-IR" b="1" dirty="0">
                <a:solidFill>
                  <a:srgbClr val="FF0000"/>
                </a:solidFill>
              </a:rPr>
              <a:t>فلسفه تربیت رسمی و عمومی</a:t>
            </a:r>
            <a:r>
              <a:rPr lang="fa-IR" dirty="0">
                <a:solidFill>
                  <a:srgbClr val="FF0000"/>
                </a:solidFill>
              </a:rPr>
              <a:t> </a:t>
            </a:r>
            <a:br>
              <a:rPr lang="fa-IR" dirty="0">
                <a:solidFill>
                  <a:srgbClr val="FF0000"/>
                </a:solidFill>
              </a:rPr>
            </a:br>
            <a:r>
              <a:rPr lang="fa-IR" b="1" dirty="0">
                <a:solidFill>
                  <a:srgbClr val="FF0000"/>
                </a:solidFill>
              </a:rPr>
              <a:t>در جمهوری اسلامی </a:t>
            </a:r>
            <a:r>
              <a:rPr lang="fa-IR" b="1" dirty="0" smtClean="0">
                <a:solidFill>
                  <a:srgbClr val="FF0000"/>
                </a:solidFill>
              </a:rPr>
              <a:t>ایران</a:t>
            </a:r>
            <a:r>
              <a:rPr lang="en-US" b="1" dirty="0" smtClean="0">
                <a:solidFill>
                  <a:srgbClr val="FF0000"/>
                </a:solidFill>
              </a:rPr>
              <a:t/>
            </a:r>
            <a:br>
              <a:rPr lang="en-US" b="1" dirty="0" smtClean="0">
                <a:solidFill>
                  <a:srgbClr val="FF0000"/>
                </a:solidFill>
              </a:rPr>
            </a:br>
            <a:endParaRPr lang="fa-IR" b="1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846053" y="2984740"/>
            <a:ext cx="8609162" cy="19840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4400" dirty="0" smtClean="0"/>
              <a:t>جلسه هشتم</a:t>
            </a:r>
          </a:p>
          <a:p>
            <a:pPr algn="ctr"/>
            <a:r>
              <a:rPr lang="fa-IR" sz="4400" dirty="0" smtClean="0"/>
              <a:t>دکتر موریس شیخی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9635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ouble Wave 5"/>
          <p:cNvSpPr/>
          <p:nvPr/>
        </p:nvSpPr>
        <p:spPr>
          <a:xfrm>
            <a:off x="2682814" y="845389"/>
            <a:ext cx="7013275" cy="2337760"/>
          </a:xfrm>
          <a:prstGeom prst="doubleWave">
            <a:avLst>
              <a:gd name="adj1" fmla="val 6250"/>
              <a:gd name="adj2" fmla="val 123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3600" dirty="0" smtClean="0"/>
              <a:t>ادامه مطالب جلسه قبل</a:t>
            </a:r>
          </a:p>
          <a:p>
            <a:pPr algn="ctr"/>
            <a:r>
              <a:rPr lang="fa-IR" sz="3600" dirty="0" smtClean="0">
                <a:solidFill>
                  <a:srgbClr val="FF0000"/>
                </a:solidFill>
              </a:rPr>
              <a:t>۴-۳-۵- ساحت تربیت اقتصادی و حرفه ای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354" y="3306343"/>
            <a:ext cx="4317971" cy="2921929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37857" y="427994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039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46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ouble Wave 3"/>
          <p:cNvSpPr/>
          <p:nvPr/>
        </p:nvSpPr>
        <p:spPr>
          <a:xfrm>
            <a:off x="2777706" y="1078302"/>
            <a:ext cx="6504317" cy="1250830"/>
          </a:xfrm>
          <a:prstGeom prst="doubleWav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sz="4000" dirty="0" smtClean="0">
                <a:solidFill>
                  <a:srgbClr val="FF0000"/>
                </a:solidFill>
              </a:rPr>
              <a:t>۴-۳-۶-ساحت تربیت علمی و فناوری</a:t>
            </a:r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332" y="2425191"/>
            <a:ext cx="4036803" cy="3345881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15495" y="385444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701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29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0003" y="2371114"/>
            <a:ext cx="6781800" cy="3857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Flowchart: Punched Tape 4"/>
          <p:cNvSpPr/>
          <p:nvPr/>
        </p:nvSpPr>
        <p:spPr>
          <a:xfrm>
            <a:off x="2418989" y="618514"/>
            <a:ext cx="7323827" cy="1752600"/>
          </a:xfrm>
          <a:prstGeom prst="flowChartPunchedTap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sz="4000" dirty="0" smtClean="0">
                <a:solidFill>
                  <a:srgbClr val="FF0000"/>
                </a:solidFill>
              </a:rPr>
              <a:t>جهان غرب تنها در سایه ی توجه به معلمان شایسته سدهای تکنولوژی را درنوردید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4712898" y="6433870"/>
            <a:ext cx="2971800" cy="4191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sz="2000" dirty="0" smtClean="0">
                <a:solidFill>
                  <a:srgbClr val="FF0000"/>
                </a:solidFill>
                <a:cs typeface="B Nazanin" panose="00000400000000000000" pitchFamily="2" charset="-78"/>
              </a:rPr>
              <a:t>دادار هستی یارتان باد</a:t>
            </a:r>
            <a:endParaRPr lang="en-US" sz="2000" dirty="0">
              <a:solidFill>
                <a:srgbClr val="FF0000"/>
              </a:solidFill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01273534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47</TotalTime>
  <Words>42</Words>
  <Application>Microsoft Office PowerPoint</Application>
  <PresentationFormat>Widescreen</PresentationFormat>
  <Paragraphs>9</Paragraphs>
  <Slides>5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1" baseType="lpstr">
      <vt:lpstr>Arial</vt:lpstr>
      <vt:lpstr>B Nazanin</vt:lpstr>
      <vt:lpstr>Calibri</vt:lpstr>
      <vt:lpstr>Garamond</vt:lpstr>
      <vt:lpstr>Times New Roman</vt:lpstr>
      <vt:lpstr>Organic</vt:lpstr>
      <vt:lpstr>PowerPoint Presentation</vt:lpstr>
      <vt:lpstr>درس : فلسفه تربیت رسمی و عمومی  در جمهوری اسلامی ایران </vt:lpstr>
      <vt:lpstr>PowerPoint Presentation</vt:lpstr>
      <vt:lpstr>PowerPoint Presentation</vt:lpstr>
      <vt:lpstr>PowerPoint Presentation</vt:lpstr>
    </vt:vector>
  </TitlesOfParts>
  <Company>MRT www.Win2Farsi.com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DrShaeikhi</dc:creator>
  <cp:lastModifiedBy>DrShaeikhi</cp:lastModifiedBy>
  <cp:revision>6</cp:revision>
  <dcterms:created xsi:type="dcterms:W3CDTF">2020-06-01T14:24:23Z</dcterms:created>
  <dcterms:modified xsi:type="dcterms:W3CDTF">2020-06-02T14:11:24Z</dcterms:modified>
</cp:coreProperties>
</file>