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عکس و تصاویر و گیف متحرک بسم الله الرحمن الرحي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4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chemeClr val="accent6"/>
                </a:solidFill>
              </a:rPr>
              <a:t>نهادها و سازمانهای غیر دولتی</a:t>
            </a:r>
            <a:endParaRPr lang="en-US" sz="60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2441455"/>
            <a:ext cx="4500264" cy="364016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1812" y="4261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1388852" y="336431"/>
            <a:ext cx="9247517" cy="6245525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8000" dirty="0" smtClean="0">
                <a:solidFill>
                  <a:srgbClr val="FF0000"/>
                </a:solidFill>
              </a:rPr>
              <a:t>امتحان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5336" y="838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6875" y="612475"/>
            <a:ext cx="9221638" cy="171665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FF0000"/>
                </a:solidFill>
              </a:rPr>
              <a:t>به پایان آمد این دفتر حکایت همچنان باقیست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60521" y="5865320"/>
            <a:ext cx="1656272" cy="630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002060"/>
                </a:solidFill>
                <a:cs typeface="B Davat" panose="00000400000000000000" pitchFamily="2" charset="-78"/>
              </a:rPr>
              <a:t>بدرود</a:t>
            </a:r>
            <a:endParaRPr lang="en-US" sz="4000" dirty="0">
              <a:solidFill>
                <a:srgbClr val="002060"/>
              </a:solidFill>
              <a:cs typeface="B Davat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75" y="2123281"/>
            <a:ext cx="9218612" cy="37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79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076" y="4942936"/>
            <a:ext cx="8534400" cy="1507067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FFFF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دکتر موریس شیخی</a:t>
            </a:r>
            <a:endParaRPr lang="en-US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86596" y="0"/>
            <a:ext cx="10575985" cy="4942936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FF0000"/>
                </a:solidFill>
                <a:cs typeface="B Nazanin Outline" panose="00000400000000000000" pitchFamily="2" charset="-78"/>
              </a:rPr>
              <a:t>درس :</a:t>
            </a:r>
            <a:br>
              <a:rPr lang="fa-IR" sz="4400" dirty="0">
                <a:solidFill>
                  <a:srgbClr val="FF0000"/>
                </a:solidFill>
                <a:cs typeface="B Nazanin Outline" panose="00000400000000000000" pitchFamily="2" charset="-78"/>
              </a:rPr>
            </a:br>
            <a:r>
              <a:rPr lang="fa-IR" sz="4400" b="1" dirty="0">
                <a:solidFill>
                  <a:srgbClr val="FF0000"/>
                </a:solidFill>
                <a:cs typeface="B Nazanin Outline" panose="00000400000000000000" pitchFamily="2" charset="-78"/>
              </a:rPr>
              <a:t>فلسفه تربیت رسمی و عمومی</a:t>
            </a:r>
            <a:r>
              <a:rPr lang="fa-IR" sz="4400" dirty="0">
                <a:solidFill>
                  <a:srgbClr val="FF0000"/>
                </a:solidFill>
                <a:cs typeface="B Nazanin Outline" panose="00000400000000000000" pitchFamily="2" charset="-78"/>
              </a:rPr>
              <a:t> </a:t>
            </a:r>
          </a:p>
          <a:p>
            <a:pPr algn="ctr"/>
            <a:r>
              <a:rPr lang="fa-IR" sz="4400" b="1" dirty="0">
                <a:solidFill>
                  <a:srgbClr val="FF0000"/>
                </a:solidFill>
                <a:cs typeface="B Nazanin Outline" panose="00000400000000000000" pitchFamily="2" charset="-78"/>
              </a:rPr>
              <a:t>در جمهوری اسلامی </a:t>
            </a:r>
            <a:r>
              <a:rPr lang="fa-IR" sz="4400" b="1" dirty="0" smtClean="0">
                <a:solidFill>
                  <a:srgbClr val="FF0000"/>
                </a:solidFill>
                <a:cs typeface="B Nazanin Outline" panose="00000400000000000000" pitchFamily="2" charset="-78"/>
              </a:rPr>
              <a:t>ایران</a:t>
            </a:r>
          </a:p>
          <a:p>
            <a:pPr algn="ctr"/>
            <a:r>
              <a:rPr lang="fa-IR" sz="4400" b="1" dirty="0" smtClean="0">
                <a:solidFill>
                  <a:schemeClr val="tx1">
                    <a:lumMod val="95000"/>
                  </a:schemeClr>
                </a:solidFill>
                <a:cs typeface="B Nazanin Outline" panose="00000400000000000000" pitchFamily="2" charset="-78"/>
              </a:rPr>
              <a:t>بعد از عید جلسه نهم</a:t>
            </a:r>
            <a:endParaRPr lang="fa-IR" sz="4400" b="1" dirty="0">
              <a:solidFill>
                <a:schemeClr val="tx1">
                  <a:lumMod val="95000"/>
                </a:schemeClr>
              </a:solidFill>
              <a:cs typeface="B Nazanin Outline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603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chemeClr val="accent6"/>
                </a:solidFill>
              </a:rPr>
              <a:t>۴-۴- ارکان تربیت رسمی و عمومی </a:t>
            </a:r>
            <a:endParaRPr lang="en-US" sz="54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2475781"/>
            <a:ext cx="4508890" cy="400840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440" y="4275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7200" dirty="0" smtClean="0">
                <a:solidFill>
                  <a:schemeClr val="accent6"/>
                </a:solidFill>
              </a:rPr>
              <a:t>دولت اسلامی (حاکمیت )</a:t>
            </a:r>
            <a:endParaRPr lang="en-US" sz="72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2456641"/>
            <a:ext cx="4500264" cy="39527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1865" y="4481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7200" dirty="0" smtClean="0">
                <a:solidFill>
                  <a:schemeClr val="accent6"/>
                </a:solidFill>
              </a:rPr>
              <a:t>الف ) تعهد به رعایت </a:t>
            </a:r>
            <a:endParaRPr lang="en-US" sz="72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2479824"/>
            <a:ext cx="4465758" cy="38260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416" y="4429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48113" y="500332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8800" dirty="0" smtClean="0">
                <a:solidFill>
                  <a:schemeClr val="accent6"/>
                </a:solidFill>
              </a:rPr>
              <a:t>ب ) تعهد به حمایت</a:t>
            </a:r>
            <a:endParaRPr lang="en-US" sz="88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2" y="2475783"/>
            <a:ext cx="4439879" cy="37869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4186" y="4064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8000" dirty="0" smtClean="0">
                <a:solidFill>
                  <a:schemeClr val="accent6"/>
                </a:solidFill>
              </a:rPr>
              <a:t>تعهد به تحقق کامل</a:t>
            </a:r>
            <a:endParaRPr lang="en-US" sz="80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2483779"/>
            <a:ext cx="4517516" cy="381350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778" y="4064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8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9600" dirty="0" smtClean="0">
                <a:solidFill>
                  <a:schemeClr val="accent6"/>
                </a:solidFill>
              </a:rPr>
              <a:t>خانواده</a:t>
            </a:r>
            <a:endParaRPr lang="en-US" sz="96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0" y="2461402"/>
            <a:ext cx="4491637" cy="37237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9132" y="4409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830861" y="465826"/>
            <a:ext cx="10486996" cy="3062377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9600" dirty="0" smtClean="0">
                <a:solidFill>
                  <a:schemeClr val="accent6"/>
                </a:solidFill>
              </a:rPr>
              <a:t>رسانه</a:t>
            </a:r>
            <a:endParaRPr lang="en-US" sz="96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0" y="2450980"/>
            <a:ext cx="4491637" cy="37341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744" y="4369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</TotalTime>
  <Words>48</Words>
  <Application>Microsoft Office PowerPoint</Application>
  <PresentationFormat>Widescreen</PresentationFormat>
  <Paragraphs>16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Andalus</vt:lpstr>
      <vt:lpstr>B Davat</vt:lpstr>
      <vt:lpstr>B Nazanin Outline</vt:lpstr>
      <vt:lpstr>Century Gothic</vt:lpstr>
      <vt:lpstr>Tahoma</vt:lpstr>
      <vt:lpstr>Wingdings 3</vt:lpstr>
      <vt:lpstr>Slice</vt:lpstr>
      <vt:lpstr>PowerPoint Presentation</vt:lpstr>
      <vt:lpstr>دکتر موریس شیخی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DrShaeikhi</dc:creator>
  <cp:lastModifiedBy>DrShaeikhi</cp:lastModifiedBy>
  <cp:revision>19</cp:revision>
  <dcterms:created xsi:type="dcterms:W3CDTF">2020-05-30T18:24:21Z</dcterms:created>
  <dcterms:modified xsi:type="dcterms:W3CDTF">2020-06-05T06:34:26Z</dcterms:modified>
</cp:coreProperties>
</file>