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5" r:id="rId4"/>
    <p:sldId id="258" r:id="rId5"/>
    <p:sldId id="264" r:id="rId6"/>
    <p:sldId id="263" r:id="rId7"/>
    <p:sldId id="262" r:id="rId8"/>
    <p:sldId id="261" r:id="rId9"/>
    <p:sldId id="260" r:id="rId10"/>
    <p:sldId id="259" r:id="rId11"/>
    <p:sldId id="25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25" y="0"/>
            <a:ext cx="487575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264"/>
    </mc:Choice>
    <mc:Fallback>
      <p:transition spd="slow" advTm="144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92" y="0"/>
            <a:ext cx="4753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7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566" y="0"/>
            <a:ext cx="4528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7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654" y="0"/>
            <a:ext cx="4696691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7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106"/>
    </mc:Choice>
    <mc:Fallback>
      <p:transition spd="slow" advTm="263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95" y="0"/>
            <a:ext cx="471281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7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95"/>
    </mc:Choice>
    <mc:Fallback>
      <p:transition spd="slow" advTm="78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476" y="0"/>
            <a:ext cx="4649047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7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872"/>
    </mc:Choice>
    <mc:Fallback>
      <p:transition spd="slow" advTm="93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913" y="0"/>
            <a:ext cx="4594173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7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245"/>
    </mc:Choice>
    <mc:Fallback>
      <p:transition spd="slow" advTm="64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82" y="0"/>
            <a:ext cx="4720636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7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490"/>
    </mc:Choice>
    <mc:Fallback>
      <p:transition spd="slow" advTm="145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67" y="0"/>
            <a:ext cx="4703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7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500" y="0"/>
            <a:ext cx="459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7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292" y="0"/>
            <a:ext cx="4741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7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0</Words>
  <Application>Microsoft Office PowerPoint</Application>
  <PresentationFormat>On-screen Show (4:3)</PresentationFormat>
  <Paragraphs>0</Paragraphs>
  <Slides>11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daavud</dc:creator>
  <cp:lastModifiedBy>daavud</cp:lastModifiedBy>
  <cp:revision>4</cp:revision>
  <dcterms:created xsi:type="dcterms:W3CDTF">2006-08-16T00:00:00Z</dcterms:created>
  <dcterms:modified xsi:type="dcterms:W3CDTF">2020-06-10T09:52:24Z</dcterms:modified>
</cp:coreProperties>
</file>