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58" r:id="rId5"/>
    <p:sldId id="264" r:id="rId6"/>
    <p:sldId id="263" r:id="rId7"/>
    <p:sldId id="262" r:id="rId8"/>
    <p:sldId id="261" r:id="rId9"/>
    <p:sldId id="260" r:id="rId10"/>
    <p:sldId id="259" r:id="rId11"/>
    <p:sldId id="25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25" y="0"/>
            <a:ext cx="487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92" y="0"/>
            <a:ext cx="475341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16"/>
    </mc:Choice>
    <mc:Fallback>
      <p:transition spd="slow" advTm="55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66" y="0"/>
            <a:ext cx="452886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3"/>
    </mc:Choice>
    <mc:Fallback>
      <p:transition spd="slow" advTm="1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4" y="0"/>
            <a:ext cx="4696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95" y="0"/>
            <a:ext cx="4712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76" y="0"/>
            <a:ext cx="4649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13" y="0"/>
            <a:ext cx="4594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82" y="0"/>
            <a:ext cx="4720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67" y="0"/>
            <a:ext cx="470366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86"/>
    </mc:Choice>
    <mc:Fallback>
      <p:transition spd="slow" advTm="17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00" y="0"/>
            <a:ext cx="4597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76"/>
    </mc:Choice>
    <mc:Fallback>
      <p:transition spd="slow" advTm="9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92" y="0"/>
            <a:ext cx="474141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92"/>
    </mc:Choice>
    <mc:Fallback>
      <p:transition spd="slow" advTm="17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0</Words>
  <Application>Microsoft Office PowerPoint</Application>
  <PresentationFormat>On-screen Show (4:3)</PresentationFormat>
  <Paragraphs>0</Paragraphs>
  <Slides>11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5</cp:revision>
  <dcterms:created xsi:type="dcterms:W3CDTF">2006-08-16T00:00:00Z</dcterms:created>
  <dcterms:modified xsi:type="dcterms:W3CDTF">2020-06-10T10:07:14Z</dcterms:modified>
</cp:coreProperties>
</file>