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62" r:id="rId2"/>
    <p:sldId id="363" r:id="rId3"/>
    <p:sldId id="468" r:id="rId4"/>
    <p:sldId id="469" r:id="rId5"/>
    <p:sldId id="474" r:id="rId6"/>
    <p:sldId id="475" r:id="rId7"/>
    <p:sldId id="47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496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779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50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39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489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91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81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788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39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779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55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C1350-F9F1-4D43-9B62-833F5455756F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1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Image result for â«Ø¨Ø³Ù Ø§ÙÙÙ Ø§ÙØ±Ø­ÙÙ Ø§ÙØ±Ø­ÙÙâ¬â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395" y="1621667"/>
            <a:ext cx="6858000" cy="3857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405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6326" y="1767352"/>
            <a:ext cx="2919544" cy="1015663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 rtl="1"/>
            <a:r>
              <a:rPr lang="fa-IR" sz="3000" b="1" dirty="0" smtClean="0">
                <a:ln/>
                <a:cs typeface="B Nazanin" panose="00000400000000000000" pitchFamily="2" charset="-78"/>
              </a:rPr>
              <a:t>فيزيك حرارت و اپتيك</a:t>
            </a:r>
            <a:endParaRPr lang="fa-IR" sz="3000" b="1" dirty="0">
              <a:ln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552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1076" y="391885"/>
            <a:ext cx="8399417" cy="3958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2800" dirty="0" smtClean="0">
                <a:cs typeface="B Nazanin" panose="00000400000000000000" pitchFamily="2" charset="-78"/>
              </a:rPr>
              <a:t>اين درس بررسي كتب دبيرستاني براي دانشجويان آموزش فيزيك است. سرفصل آن شامل حرارت و اپتيك است. براي بهره مندي حداكثري از درس، و با توجه به اينكه اين دروس در طول دوره كارشناسي به وفور خوانده شده است، بنابراين اشكالات دانشجويان بصورت سوال و جواب مطرح و پس از دريافت پاسخ از دانشجويان جمع بندي و نظرات نهايي يررسي مي گردد. بنابراين در هر جلسه سوالاتي از دانشجويان خواسته مي شود و بايد دانشجويان در مدت هفته به اين سولات پاسخ و ارسال نمايند. همچنين به دانشجويان فرصت داده خواهد شد كه در هر جلسه تعدادي از آن ها نيز سوال طرح نمايند و بقيه دانشجويان بايد به اين سوالات هم پاسخ دهند.</a:t>
            </a: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355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5580" y="391885"/>
            <a:ext cx="839941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2800" dirty="0" smtClean="0">
                <a:cs typeface="B Nazanin" panose="00000400000000000000" pitchFamily="2" charset="-78"/>
              </a:rPr>
              <a:t>بخش ديگر اين درس بصورت آزمايشگاهي است. نمي توان سيستم آزمايشگاهي را بصورت آنلاين اريه داد. ولي سعي مي شود آزمايشات نيز بصورت سوال و جواب مطرح و مورد بررسي قرار گيرد.</a:t>
            </a: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00512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460276" y="471119"/>
            <a:ext cx="3025685" cy="752072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r"/>
            <a:r>
              <a:rPr lang="fa-IR" altLang="en-US" dirty="0" smtClean="0"/>
              <a:t>جلسه </a:t>
            </a:r>
            <a:r>
              <a:rPr lang="fa-IR" altLang="en-US" dirty="0" smtClean="0"/>
              <a:t>نهم</a:t>
            </a:r>
            <a:endParaRPr lang="en-US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004458" y="1619794"/>
            <a:ext cx="5930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800" dirty="0" smtClean="0">
                <a:cs typeface="B Nazanin" panose="00000400000000000000" pitchFamily="2" charset="-78"/>
              </a:rPr>
              <a:t>سوالات اين جلسه به شرح زير است. </a:t>
            </a:r>
          </a:p>
        </p:txBody>
      </p:sp>
      <p:sp>
        <p:nvSpPr>
          <p:cNvPr id="2" name="Rectangle 1"/>
          <p:cNvSpPr/>
          <p:nvPr/>
        </p:nvSpPr>
        <p:spPr>
          <a:xfrm>
            <a:off x="809898" y="2539617"/>
            <a:ext cx="8007532" cy="1116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fa-IR" sz="28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انواع لیزر را نام برده و یک مورد آن را به اختصار شرح دهید 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fa-IR" sz="28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توضیح دهید که منظور از تابش خود بخودی و تابش القایی چیست ؟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540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48194" y="339634"/>
            <a:ext cx="8895806" cy="2973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28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جواب سوال اول 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28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1-لیزر حالت جامد 2-لیزر گازی 3- لیزر بلوری 4- لیزر شیشه ای 5- لیزر مایع 6-لیزر نیمرسانا7-لیزر شیمیایی 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/>
            <a:r>
              <a:rPr lang="fa-IR" sz="28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لیزر حالت جامد لیزری است که در آن ماده ی لیزری بلور یا شیشه ای است که دارای طیف خطی فلوئورسان تیزی است . این ماده تحت برانگیختگی اپتیکی قوی به منزله ی یک نوسانگر یا تقویت کننده در طول موج فلوئورسانس عمل می کند 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406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5577" y="-11878"/>
            <a:ext cx="8516983" cy="5218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28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جواب سوال دو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28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گسیل خودبخودی تابش: الکترونها معمولا در حالت برانگیخته در مدت ده به توان منفی هشت باقی می مانند و سپس به طور خود بخود جهشی به تراز پایین خواهند داشت و یک فوتون گسیل می کنند . به این نوع برهم کنش گسیل خود به خود گفته می شود و در گسیل خود بخود فوتون در جهت کاتوره ای گسیل می شود 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/>
            <a:r>
              <a:rPr lang="fa-IR" sz="28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گسیل القایی تابش : این نوع گسیل توسط اینشتین چنین مطرح شد که اگر فرض کنیم اتم در وضعیت وارونی جمعیت قرار دارد و یک فوتون به اتم بتابانیم ، فوتون ورودی ، الکترون برانگیخته را تحریک می کند تا تراز انرژی خود را تغییر بدهد و به تراز پایینتر برود . برای گسیل القایی انرژی فوتون ورودی باید دقیقا با اختلاف انرژی های دو تراز یکسان باشد 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87484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2428</TotalTime>
  <Words>401</Words>
  <Application>Microsoft Office PowerPoint</Application>
  <PresentationFormat>On-screen Show (4:3)</PresentationFormat>
  <Paragraphs>13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B Nazanin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جلسه نهم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Hamrah Gharamaleki</dc:creator>
  <cp:lastModifiedBy>Ata</cp:lastModifiedBy>
  <cp:revision>235</cp:revision>
  <dcterms:created xsi:type="dcterms:W3CDTF">2019-05-04T09:56:59Z</dcterms:created>
  <dcterms:modified xsi:type="dcterms:W3CDTF">2020-06-10T11:40:09Z</dcterms:modified>
</cp:coreProperties>
</file>