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1" r:id="rId5"/>
    <p:sldId id="260" r:id="rId6"/>
    <p:sldId id="259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82" y="0"/>
            <a:ext cx="485283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56"/>
    </mc:Choice>
    <mc:Fallback>
      <p:transition spd="slow" advTm="11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35" y="0"/>
            <a:ext cx="46547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44"/>
    </mc:Choice>
    <mc:Fallback>
      <p:transition spd="slow" advTm="10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80" y="0"/>
            <a:ext cx="475284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75"/>
    </mc:Choice>
    <mc:Fallback>
      <p:transition spd="slow" advTm="15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26" y="0"/>
            <a:ext cx="482054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59"/>
    </mc:Choice>
    <mc:Fallback>
      <p:transition spd="slow" advTm="9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87" y="0"/>
            <a:ext cx="46636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45"/>
    </mc:Choice>
    <mc:Fallback>
      <p:transition spd="slow" advTm="1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02" y="0"/>
            <a:ext cx="473039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35"/>
    </mc:Choice>
    <mc:Fallback>
      <p:transition spd="slow" advTm="8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13" y="0"/>
            <a:ext cx="467177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03"/>
    </mc:Choice>
    <mc:Fallback>
      <p:transition spd="slow" advTm="3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2020-06-10T11:57:17Z</dcterms:modified>
</cp:coreProperties>
</file>